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4"/>
    <p:sldMasterId id="2147483660" r:id="rId5"/>
    <p:sldMasterId id="2147483712" r:id="rId6"/>
  </p:sldMasterIdLst>
  <p:notesMasterIdLst>
    <p:notesMasterId r:id="rId25"/>
  </p:notesMasterIdLst>
  <p:sldIdLst>
    <p:sldId id="271" r:id="rId7"/>
    <p:sldId id="426" r:id="rId8"/>
    <p:sldId id="432" r:id="rId9"/>
    <p:sldId id="411" r:id="rId10"/>
    <p:sldId id="434" r:id="rId11"/>
    <p:sldId id="425" r:id="rId12"/>
    <p:sldId id="449" r:id="rId13"/>
    <p:sldId id="450" r:id="rId14"/>
    <p:sldId id="452" r:id="rId15"/>
    <p:sldId id="451" r:id="rId16"/>
    <p:sldId id="453" r:id="rId17"/>
    <p:sldId id="455" r:id="rId18"/>
    <p:sldId id="456" r:id="rId19"/>
    <p:sldId id="454" r:id="rId20"/>
    <p:sldId id="457" r:id="rId21"/>
    <p:sldId id="458" r:id="rId22"/>
    <p:sldId id="402" r:id="rId23"/>
    <p:sldId id="272" r:id="rId2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85C407F-4E2C-0AC3-9F59-617C7D8A4FCE}" name="Donahue, Kathleen" initials="DK" userId="S::kdonahue@acr.org::8dbe47aa-6fde-4fc0-bb27-f0f5fd8d5b9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66B"/>
    <a:srgbClr val="FF6600"/>
    <a:srgbClr val="85549B"/>
    <a:srgbClr val="FAFAFA"/>
    <a:srgbClr val="98CCFF"/>
    <a:srgbClr val="8A898E"/>
    <a:srgbClr val="FFFFFF"/>
    <a:srgbClr val="E8E4EB"/>
    <a:srgbClr val="8E799D"/>
    <a:srgbClr val="527B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72" autoAdjust="0"/>
    <p:restoredTop sz="91690" autoAdjust="0"/>
  </p:normalViewPr>
  <p:slideViewPr>
    <p:cSldViewPr snapToGrid="0">
      <p:cViewPr varScale="1">
        <p:scale>
          <a:sx n="117" d="100"/>
          <a:sy n="117" d="100"/>
        </p:scale>
        <p:origin x="96" y="300"/>
      </p:cViewPr>
      <p:guideLst/>
    </p:cSldViewPr>
  </p:slideViewPr>
  <p:notesTextViewPr>
    <p:cViewPr>
      <p:scale>
        <a:sx n="90" d="100"/>
        <a:sy n="9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974AC-03CC-43AC-9E6B-515530B08257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ACC14-34BA-4A26-A021-37290444C3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49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gradFill>
          <a:gsLst>
            <a:gs pos="0">
              <a:srgbClr val="85549B"/>
            </a:gs>
            <a:gs pos="100000">
              <a:schemeClr val="accent1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AAD7E9F-8A1E-4397-78AA-BC4723649C79}"/>
              </a:ext>
            </a:extLst>
          </p:cNvPr>
          <p:cNvSpPr/>
          <p:nvPr userDrawn="1"/>
        </p:nvSpPr>
        <p:spPr>
          <a:xfrm>
            <a:off x="1314450" y="0"/>
            <a:ext cx="65151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5549B"/>
              </a:solidFill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EAA653C-16FF-2D69-4D99-F4CAB564D8D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2911164" y="457365"/>
            <a:ext cx="3321672" cy="895512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8094924-E1BA-208F-F467-4A6559E71D1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57362" y="1869589"/>
            <a:ext cx="5629275" cy="1084229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3200"/>
            </a:lvl2pPr>
            <a:lvl3pPr marL="914400" indent="0">
              <a:buNone/>
              <a:defRPr sz="3200"/>
            </a:lvl3pPr>
            <a:lvl4pPr marL="1371600" indent="0">
              <a:buNone/>
              <a:defRPr sz="3200"/>
            </a:lvl4pPr>
            <a:lvl5pPr marL="1828800" indent="0">
              <a:buNone/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AE9C9671-70C8-FF95-59B8-79D0B52A59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57362" y="3143251"/>
            <a:ext cx="5629275" cy="561962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buNone/>
              <a:defRPr sz="1800" b="0">
                <a:solidFill>
                  <a:srgbClr val="85549B"/>
                </a:solidFill>
              </a:defRPr>
            </a:lvl1pPr>
            <a:lvl2pPr marL="457200" indent="0">
              <a:buNone/>
              <a:defRPr sz="3200"/>
            </a:lvl2pPr>
            <a:lvl3pPr marL="914400" indent="0">
              <a:buNone/>
              <a:defRPr sz="3200"/>
            </a:lvl3pPr>
            <a:lvl4pPr marL="1371600" indent="0">
              <a:buNone/>
              <a:defRPr sz="3200"/>
            </a:lvl4pPr>
            <a:lvl5pPr marL="1828800" indent="0">
              <a:buNone/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A4CD955-B4F8-C099-41A3-61C69D620D78}"/>
              </a:ext>
            </a:extLst>
          </p:cNvPr>
          <p:cNvCxnSpPr>
            <a:cxnSpLocks/>
          </p:cNvCxnSpPr>
          <p:nvPr userDrawn="1"/>
        </p:nvCxnSpPr>
        <p:spPr>
          <a:xfrm>
            <a:off x="2286000" y="3790624"/>
            <a:ext cx="4572000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BB39B6-2A81-9ADB-E45F-663EA22981D1}"/>
              </a:ext>
            </a:extLst>
          </p:cNvPr>
          <p:cNvCxnSpPr>
            <a:cxnSpLocks/>
          </p:cNvCxnSpPr>
          <p:nvPr userDrawn="1"/>
        </p:nvCxnSpPr>
        <p:spPr>
          <a:xfrm>
            <a:off x="2286000" y="1790374"/>
            <a:ext cx="4572000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10B21995-4780-3741-4603-F39600B7889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757362" y="4232629"/>
            <a:ext cx="2526771" cy="56196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200" b="0">
                <a:solidFill>
                  <a:schemeClr val="accent3"/>
                </a:solidFill>
              </a:defRPr>
            </a:lvl1pPr>
            <a:lvl2pPr marL="457200" indent="0">
              <a:buNone/>
              <a:defRPr sz="3200"/>
            </a:lvl2pPr>
            <a:lvl3pPr marL="914400" indent="0">
              <a:buNone/>
              <a:defRPr sz="3200"/>
            </a:lvl3pPr>
            <a:lvl4pPr marL="1371600" indent="0">
              <a:buNone/>
              <a:defRPr sz="3200"/>
            </a:lvl4pPr>
            <a:lvl5pPr marL="1828800" indent="0">
              <a:buNone/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2995711F-9221-BF78-7DB0-B4663259992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859869" y="4232629"/>
            <a:ext cx="2526771" cy="561962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200" b="0">
                <a:solidFill>
                  <a:schemeClr val="accent3"/>
                </a:solidFill>
              </a:defRPr>
            </a:lvl1pPr>
            <a:lvl2pPr marL="457200" indent="0">
              <a:buNone/>
              <a:defRPr sz="3200"/>
            </a:lvl2pPr>
            <a:lvl3pPr marL="914400" indent="0">
              <a:buNone/>
              <a:defRPr sz="3200"/>
            </a:lvl3pPr>
            <a:lvl4pPr marL="1371600" indent="0">
              <a:buNone/>
              <a:defRPr sz="3200"/>
            </a:lvl4pPr>
            <a:lvl5pPr marL="1828800" indent="0">
              <a:buNone/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3407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text-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2952750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652588"/>
            <a:ext cx="8153401" cy="74295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400462E1-A1B0-6551-22FB-54CF6F996AB8}"/>
              </a:ext>
            </a:extLst>
          </p:cNvPr>
          <p:cNvSpPr/>
          <p:nvPr userDrawn="1"/>
        </p:nvSpPr>
        <p:spPr>
          <a:xfrm>
            <a:off x="1493694" y="3910252"/>
            <a:ext cx="1130011" cy="440461"/>
          </a:xfrm>
          <a:custGeom>
            <a:avLst/>
            <a:gdLst>
              <a:gd name="connsiteX0" fmla="*/ 1112179 w 1382971"/>
              <a:gd name="connsiteY0" fmla="*/ 0 h 539060"/>
              <a:gd name="connsiteX1" fmla="*/ 1137803 w 1382971"/>
              <a:gd name="connsiteY1" fmla="*/ 10595 h 539060"/>
              <a:gd name="connsiteX2" fmla="*/ 1372327 w 1382971"/>
              <a:gd name="connsiteY2" fmla="*/ 243941 h 539060"/>
              <a:gd name="connsiteX3" fmla="*/ 1372327 w 1382971"/>
              <a:gd name="connsiteY3" fmla="*/ 295024 h 539060"/>
              <a:gd name="connsiteX4" fmla="*/ 1137803 w 1382971"/>
              <a:gd name="connsiteY4" fmla="*/ 528447 h 539060"/>
              <a:gd name="connsiteX5" fmla="*/ 1112179 w 1382971"/>
              <a:gd name="connsiteY5" fmla="*/ 539060 h 539060"/>
              <a:gd name="connsiteX6" fmla="*/ 1086556 w 1382971"/>
              <a:gd name="connsiteY6" fmla="*/ 528447 h 539060"/>
              <a:gd name="connsiteX7" fmla="*/ 1086556 w 1382971"/>
              <a:gd name="connsiteY7" fmla="*/ 477364 h 539060"/>
              <a:gd name="connsiteX8" fmla="*/ 1295379 w 1382971"/>
              <a:gd name="connsiteY8" fmla="*/ 269444 h 539060"/>
              <a:gd name="connsiteX9" fmla="*/ 1086556 w 1382971"/>
              <a:gd name="connsiteY9" fmla="*/ 61601 h 539060"/>
              <a:gd name="connsiteX10" fmla="*/ 1086556 w 1382971"/>
              <a:gd name="connsiteY10" fmla="*/ 10595 h 539060"/>
              <a:gd name="connsiteX11" fmla="*/ 1112179 w 1382971"/>
              <a:gd name="connsiteY11" fmla="*/ 0 h 539060"/>
              <a:gd name="connsiteX12" fmla="*/ 843202 w 1382971"/>
              <a:gd name="connsiteY12" fmla="*/ 0 h 539060"/>
              <a:gd name="connsiteX13" fmla="*/ 868825 w 1382971"/>
              <a:gd name="connsiteY13" fmla="*/ 10595 h 539060"/>
              <a:gd name="connsiteX14" fmla="*/ 1103350 w 1382971"/>
              <a:gd name="connsiteY14" fmla="*/ 243941 h 539060"/>
              <a:gd name="connsiteX15" fmla="*/ 1103350 w 1382971"/>
              <a:gd name="connsiteY15" fmla="*/ 295024 h 539060"/>
              <a:gd name="connsiteX16" fmla="*/ 868825 w 1382971"/>
              <a:gd name="connsiteY16" fmla="*/ 528447 h 539060"/>
              <a:gd name="connsiteX17" fmla="*/ 843202 w 1382971"/>
              <a:gd name="connsiteY17" fmla="*/ 539060 h 539060"/>
              <a:gd name="connsiteX18" fmla="*/ 817578 w 1382971"/>
              <a:gd name="connsiteY18" fmla="*/ 528447 h 539060"/>
              <a:gd name="connsiteX19" fmla="*/ 817578 w 1382971"/>
              <a:gd name="connsiteY19" fmla="*/ 477364 h 539060"/>
              <a:gd name="connsiteX20" fmla="*/ 1026402 w 1382971"/>
              <a:gd name="connsiteY20" fmla="*/ 269444 h 539060"/>
              <a:gd name="connsiteX21" fmla="*/ 817578 w 1382971"/>
              <a:gd name="connsiteY21" fmla="*/ 61601 h 539060"/>
              <a:gd name="connsiteX22" fmla="*/ 817578 w 1382971"/>
              <a:gd name="connsiteY22" fmla="*/ 10595 h 539060"/>
              <a:gd name="connsiteX23" fmla="*/ 843202 w 1382971"/>
              <a:gd name="connsiteY23" fmla="*/ 0 h 539060"/>
              <a:gd name="connsiteX24" fmla="*/ 574224 w 1382971"/>
              <a:gd name="connsiteY24" fmla="*/ 0 h 539060"/>
              <a:gd name="connsiteX25" fmla="*/ 599847 w 1382971"/>
              <a:gd name="connsiteY25" fmla="*/ 10595 h 539060"/>
              <a:gd name="connsiteX26" fmla="*/ 834371 w 1382971"/>
              <a:gd name="connsiteY26" fmla="*/ 243941 h 539060"/>
              <a:gd name="connsiteX27" fmla="*/ 834371 w 1382971"/>
              <a:gd name="connsiteY27" fmla="*/ 295024 h 539060"/>
              <a:gd name="connsiteX28" fmla="*/ 599847 w 1382971"/>
              <a:gd name="connsiteY28" fmla="*/ 528447 h 539060"/>
              <a:gd name="connsiteX29" fmla="*/ 574224 w 1382971"/>
              <a:gd name="connsiteY29" fmla="*/ 539060 h 539060"/>
              <a:gd name="connsiteX30" fmla="*/ 548600 w 1382971"/>
              <a:gd name="connsiteY30" fmla="*/ 528447 h 539060"/>
              <a:gd name="connsiteX31" fmla="*/ 548600 w 1382971"/>
              <a:gd name="connsiteY31" fmla="*/ 477364 h 539060"/>
              <a:gd name="connsiteX32" fmla="*/ 757424 w 1382971"/>
              <a:gd name="connsiteY32" fmla="*/ 269444 h 539060"/>
              <a:gd name="connsiteX33" fmla="*/ 548600 w 1382971"/>
              <a:gd name="connsiteY33" fmla="*/ 61601 h 539060"/>
              <a:gd name="connsiteX34" fmla="*/ 548600 w 1382971"/>
              <a:gd name="connsiteY34" fmla="*/ 10595 h 539060"/>
              <a:gd name="connsiteX35" fmla="*/ 574224 w 1382971"/>
              <a:gd name="connsiteY35" fmla="*/ 0 h 539060"/>
              <a:gd name="connsiteX36" fmla="*/ 305246 w 1382971"/>
              <a:gd name="connsiteY36" fmla="*/ 0 h 539060"/>
              <a:gd name="connsiteX37" fmla="*/ 330869 w 1382971"/>
              <a:gd name="connsiteY37" fmla="*/ 10595 h 539060"/>
              <a:gd name="connsiteX38" fmla="*/ 565393 w 1382971"/>
              <a:gd name="connsiteY38" fmla="*/ 243941 h 539060"/>
              <a:gd name="connsiteX39" fmla="*/ 565393 w 1382971"/>
              <a:gd name="connsiteY39" fmla="*/ 295024 h 539060"/>
              <a:gd name="connsiteX40" fmla="*/ 330869 w 1382971"/>
              <a:gd name="connsiteY40" fmla="*/ 528447 h 539060"/>
              <a:gd name="connsiteX41" fmla="*/ 305246 w 1382971"/>
              <a:gd name="connsiteY41" fmla="*/ 539060 h 539060"/>
              <a:gd name="connsiteX42" fmla="*/ 279622 w 1382971"/>
              <a:gd name="connsiteY42" fmla="*/ 528447 h 539060"/>
              <a:gd name="connsiteX43" fmla="*/ 279622 w 1382971"/>
              <a:gd name="connsiteY43" fmla="*/ 477364 h 539060"/>
              <a:gd name="connsiteX44" fmla="*/ 488446 w 1382971"/>
              <a:gd name="connsiteY44" fmla="*/ 269444 h 539060"/>
              <a:gd name="connsiteX45" fmla="*/ 279622 w 1382971"/>
              <a:gd name="connsiteY45" fmla="*/ 61601 h 539060"/>
              <a:gd name="connsiteX46" fmla="*/ 279622 w 1382971"/>
              <a:gd name="connsiteY46" fmla="*/ 10595 h 539060"/>
              <a:gd name="connsiteX47" fmla="*/ 305246 w 1382971"/>
              <a:gd name="connsiteY47" fmla="*/ 0 h 539060"/>
              <a:gd name="connsiteX48" fmla="*/ 36268 w 1382971"/>
              <a:gd name="connsiteY48" fmla="*/ 0 h 539060"/>
              <a:gd name="connsiteX49" fmla="*/ 61891 w 1382971"/>
              <a:gd name="connsiteY49" fmla="*/ 10595 h 539060"/>
              <a:gd name="connsiteX50" fmla="*/ 296415 w 1382971"/>
              <a:gd name="connsiteY50" fmla="*/ 243941 h 539060"/>
              <a:gd name="connsiteX51" fmla="*/ 296415 w 1382971"/>
              <a:gd name="connsiteY51" fmla="*/ 295024 h 539060"/>
              <a:gd name="connsiteX52" fmla="*/ 61891 w 1382971"/>
              <a:gd name="connsiteY52" fmla="*/ 528447 h 539060"/>
              <a:gd name="connsiteX53" fmla="*/ 36268 w 1382971"/>
              <a:gd name="connsiteY53" fmla="*/ 539060 h 539060"/>
              <a:gd name="connsiteX54" fmla="*/ 10644 w 1382971"/>
              <a:gd name="connsiteY54" fmla="*/ 528447 h 539060"/>
              <a:gd name="connsiteX55" fmla="*/ 10644 w 1382971"/>
              <a:gd name="connsiteY55" fmla="*/ 477364 h 539060"/>
              <a:gd name="connsiteX56" fmla="*/ 219468 w 1382971"/>
              <a:gd name="connsiteY56" fmla="*/ 269444 h 539060"/>
              <a:gd name="connsiteX57" fmla="*/ 10644 w 1382971"/>
              <a:gd name="connsiteY57" fmla="*/ 61601 h 539060"/>
              <a:gd name="connsiteX58" fmla="*/ 10644 w 1382971"/>
              <a:gd name="connsiteY58" fmla="*/ 10595 h 539060"/>
              <a:gd name="connsiteX59" fmla="*/ 36268 w 1382971"/>
              <a:gd name="connsiteY59" fmla="*/ 0 h 5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82971" h="539060">
                <a:moveTo>
                  <a:pt x="1112179" y="0"/>
                </a:moveTo>
                <a:cubicBezTo>
                  <a:pt x="1121462" y="0"/>
                  <a:pt x="1130745" y="3532"/>
                  <a:pt x="1137803" y="10595"/>
                </a:cubicBezTo>
                <a:lnTo>
                  <a:pt x="1372327" y="243941"/>
                </a:lnTo>
                <a:cubicBezTo>
                  <a:pt x="1386519" y="258067"/>
                  <a:pt x="1386519" y="280898"/>
                  <a:pt x="1372327" y="295024"/>
                </a:cubicBezTo>
                <a:lnTo>
                  <a:pt x="1137803" y="528447"/>
                </a:lnTo>
                <a:cubicBezTo>
                  <a:pt x="1130745" y="535548"/>
                  <a:pt x="1121462" y="539060"/>
                  <a:pt x="1112179" y="539060"/>
                </a:cubicBezTo>
                <a:cubicBezTo>
                  <a:pt x="1102896" y="539060"/>
                  <a:pt x="1093614" y="535471"/>
                  <a:pt x="1086556" y="528447"/>
                </a:cubicBezTo>
                <a:cubicBezTo>
                  <a:pt x="1072363" y="514321"/>
                  <a:pt x="1072363" y="491490"/>
                  <a:pt x="1086556" y="477364"/>
                </a:cubicBezTo>
                <a:lnTo>
                  <a:pt x="1295379" y="269444"/>
                </a:lnTo>
                <a:lnTo>
                  <a:pt x="1086556" y="61601"/>
                </a:lnTo>
                <a:cubicBezTo>
                  <a:pt x="1072363" y="47551"/>
                  <a:pt x="1072440" y="24720"/>
                  <a:pt x="1086556" y="10595"/>
                </a:cubicBezTo>
                <a:cubicBezTo>
                  <a:pt x="1093614" y="3532"/>
                  <a:pt x="1102896" y="0"/>
                  <a:pt x="1112179" y="0"/>
                </a:cubicBezTo>
                <a:close/>
                <a:moveTo>
                  <a:pt x="843202" y="0"/>
                </a:moveTo>
                <a:cubicBezTo>
                  <a:pt x="852485" y="0"/>
                  <a:pt x="861768" y="3532"/>
                  <a:pt x="868825" y="10595"/>
                </a:cubicBezTo>
                <a:lnTo>
                  <a:pt x="1103350" y="243941"/>
                </a:lnTo>
                <a:cubicBezTo>
                  <a:pt x="1117542" y="258067"/>
                  <a:pt x="1117542" y="280898"/>
                  <a:pt x="1103350" y="295024"/>
                </a:cubicBezTo>
                <a:lnTo>
                  <a:pt x="868825" y="528447"/>
                </a:lnTo>
                <a:cubicBezTo>
                  <a:pt x="861768" y="535548"/>
                  <a:pt x="852485" y="539060"/>
                  <a:pt x="843202" y="539060"/>
                </a:cubicBezTo>
                <a:cubicBezTo>
                  <a:pt x="833919" y="539060"/>
                  <a:pt x="824636" y="535471"/>
                  <a:pt x="817578" y="528447"/>
                </a:cubicBezTo>
                <a:cubicBezTo>
                  <a:pt x="803386" y="514321"/>
                  <a:pt x="803386" y="491490"/>
                  <a:pt x="817578" y="477364"/>
                </a:cubicBezTo>
                <a:lnTo>
                  <a:pt x="1026402" y="269444"/>
                </a:lnTo>
                <a:lnTo>
                  <a:pt x="817578" y="61601"/>
                </a:lnTo>
                <a:cubicBezTo>
                  <a:pt x="803386" y="47551"/>
                  <a:pt x="803463" y="24720"/>
                  <a:pt x="817578" y="10595"/>
                </a:cubicBezTo>
                <a:cubicBezTo>
                  <a:pt x="824636" y="3532"/>
                  <a:pt x="833919" y="0"/>
                  <a:pt x="843202" y="0"/>
                </a:cubicBezTo>
                <a:close/>
                <a:moveTo>
                  <a:pt x="574224" y="0"/>
                </a:moveTo>
                <a:cubicBezTo>
                  <a:pt x="583507" y="0"/>
                  <a:pt x="592790" y="3532"/>
                  <a:pt x="599847" y="10595"/>
                </a:cubicBezTo>
                <a:lnTo>
                  <a:pt x="834371" y="243941"/>
                </a:lnTo>
                <a:cubicBezTo>
                  <a:pt x="848564" y="258067"/>
                  <a:pt x="848564" y="280898"/>
                  <a:pt x="834371" y="295024"/>
                </a:cubicBezTo>
                <a:lnTo>
                  <a:pt x="599847" y="528447"/>
                </a:lnTo>
                <a:cubicBezTo>
                  <a:pt x="592790" y="535548"/>
                  <a:pt x="583507" y="539060"/>
                  <a:pt x="574224" y="539060"/>
                </a:cubicBezTo>
                <a:cubicBezTo>
                  <a:pt x="564941" y="539060"/>
                  <a:pt x="555658" y="535471"/>
                  <a:pt x="548600" y="528447"/>
                </a:cubicBezTo>
                <a:cubicBezTo>
                  <a:pt x="534408" y="514321"/>
                  <a:pt x="534408" y="491490"/>
                  <a:pt x="548600" y="477364"/>
                </a:cubicBezTo>
                <a:lnTo>
                  <a:pt x="757424" y="269444"/>
                </a:lnTo>
                <a:lnTo>
                  <a:pt x="548600" y="61601"/>
                </a:lnTo>
                <a:cubicBezTo>
                  <a:pt x="534408" y="47551"/>
                  <a:pt x="534484" y="24720"/>
                  <a:pt x="548600" y="10595"/>
                </a:cubicBezTo>
                <a:cubicBezTo>
                  <a:pt x="555658" y="3532"/>
                  <a:pt x="564941" y="0"/>
                  <a:pt x="574224" y="0"/>
                </a:cubicBezTo>
                <a:close/>
                <a:moveTo>
                  <a:pt x="305246" y="0"/>
                </a:moveTo>
                <a:cubicBezTo>
                  <a:pt x="314529" y="0"/>
                  <a:pt x="323811" y="3532"/>
                  <a:pt x="330869" y="10595"/>
                </a:cubicBezTo>
                <a:lnTo>
                  <a:pt x="565393" y="243941"/>
                </a:lnTo>
                <a:cubicBezTo>
                  <a:pt x="579586" y="258067"/>
                  <a:pt x="579586" y="280898"/>
                  <a:pt x="565393" y="295024"/>
                </a:cubicBezTo>
                <a:lnTo>
                  <a:pt x="330869" y="528447"/>
                </a:lnTo>
                <a:cubicBezTo>
                  <a:pt x="323811" y="535548"/>
                  <a:pt x="314529" y="539060"/>
                  <a:pt x="305246" y="539060"/>
                </a:cubicBezTo>
                <a:cubicBezTo>
                  <a:pt x="295963" y="539060"/>
                  <a:pt x="286680" y="535471"/>
                  <a:pt x="279622" y="528447"/>
                </a:cubicBezTo>
                <a:cubicBezTo>
                  <a:pt x="265430" y="514321"/>
                  <a:pt x="265430" y="491490"/>
                  <a:pt x="279622" y="477364"/>
                </a:cubicBezTo>
                <a:lnTo>
                  <a:pt x="488446" y="269444"/>
                </a:lnTo>
                <a:lnTo>
                  <a:pt x="279622" y="61601"/>
                </a:lnTo>
                <a:cubicBezTo>
                  <a:pt x="265430" y="47551"/>
                  <a:pt x="265506" y="24720"/>
                  <a:pt x="279622" y="10595"/>
                </a:cubicBezTo>
                <a:cubicBezTo>
                  <a:pt x="286680" y="3532"/>
                  <a:pt x="295963" y="0"/>
                  <a:pt x="305246" y="0"/>
                </a:cubicBezTo>
                <a:close/>
                <a:moveTo>
                  <a:pt x="36268" y="0"/>
                </a:moveTo>
                <a:cubicBezTo>
                  <a:pt x="45551" y="0"/>
                  <a:pt x="54833" y="3532"/>
                  <a:pt x="61891" y="10595"/>
                </a:cubicBezTo>
                <a:lnTo>
                  <a:pt x="296415" y="243941"/>
                </a:lnTo>
                <a:cubicBezTo>
                  <a:pt x="310608" y="258067"/>
                  <a:pt x="310608" y="280898"/>
                  <a:pt x="296415" y="295024"/>
                </a:cubicBezTo>
                <a:lnTo>
                  <a:pt x="61891" y="528447"/>
                </a:lnTo>
                <a:cubicBezTo>
                  <a:pt x="54833" y="535548"/>
                  <a:pt x="45551" y="539060"/>
                  <a:pt x="36268" y="539060"/>
                </a:cubicBezTo>
                <a:cubicBezTo>
                  <a:pt x="26985" y="539060"/>
                  <a:pt x="17702" y="535471"/>
                  <a:pt x="10644" y="528447"/>
                </a:cubicBezTo>
                <a:cubicBezTo>
                  <a:pt x="-3548" y="514321"/>
                  <a:pt x="-3548" y="491490"/>
                  <a:pt x="10644" y="477364"/>
                </a:cubicBezTo>
                <a:lnTo>
                  <a:pt x="219468" y="269444"/>
                </a:lnTo>
                <a:lnTo>
                  <a:pt x="10644" y="61601"/>
                </a:lnTo>
                <a:cubicBezTo>
                  <a:pt x="-3548" y="47551"/>
                  <a:pt x="-3472" y="24720"/>
                  <a:pt x="10644" y="10595"/>
                </a:cubicBezTo>
                <a:cubicBezTo>
                  <a:pt x="17702" y="3532"/>
                  <a:pt x="26985" y="0"/>
                  <a:pt x="36268" y="0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1C8C8F02-B5EA-B45C-4352-CDCF65AB9C50}"/>
              </a:ext>
            </a:extLst>
          </p:cNvPr>
          <p:cNvSpPr/>
          <p:nvPr userDrawn="1"/>
        </p:nvSpPr>
        <p:spPr>
          <a:xfrm rot="10800000">
            <a:off x="6520296" y="3910252"/>
            <a:ext cx="1130011" cy="440461"/>
          </a:xfrm>
          <a:custGeom>
            <a:avLst/>
            <a:gdLst>
              <a:gd name="connsiteX0" fmla="*/ 1112179 w 1382971"/>
              <a:gd name="connsiteY0" fmla="*/ 0 h 539060"/>
              <a:gd name="connsiteX1" fmla="*/ 1137803 w 1382971"/>
              <a:gd name="connsiteY1" fmla="*/ 10595 h 539060"/>
              <a:gd name="connsiteX2" fmla="*/ 1372327 w 1382971"/>
              <a:gd name="connsiteY2" fmla="*/ 243941 h 539060"/>
              <a:gd name="connsiteX3" fmla="*/ 1372327 w 1382971"/>
              <a:gd name="connsiteY3" fmla="*/ 295024 h 539060"/>
              <a:gd name="connsiteX4" fmla="*/ 1137803 w 1382971"/>
              <a:gd name="connsiteY4" fmla="*/ 528447 h 539060"/>
              <a:gd name="connsiteX5" fmla="*/ 1112179 w 1382971"/>
              <a:gd name="connsiteY5" fmla="*/ 539060 h 539060"/>
              <a:gd name="connsiteX6" fmla="*/ 1086556 w 1382971"/>
              <a:gd name="connsiteY6" fmla="*/ 528447 h 539060"/>
              <a:gd name="connsiteX7" fmla="*/ 1086556 w 1382971"/>
              <a:gd name="connsiteY7" fmla="*/ 477364 h 539060"/>
              <a:gd name="connsiteX8" fmla="*/ 1295379 w 1382971"/>
              <a:gd name="connsiteY8" fmla="*/ 269444 h 539060"/>
              <a:gd name="connsiteX9" fmla="*/ 1086556 w 1382971"/>
              <a:gd name="connsiteY9" fmla="*/ 61601 h 539060"/>
              <a:gd name="connsiteX10" fmla="*/ 1086556 w 1382971"/>
              <a:gd name="connsiteY10" fmla="*/ 10595 h 539060"/>
              <a:gd name="connsiteX11" fmla="*/ 1112179 w 1382971"/>
              <a:gd name="connsiteY11" fmla="*/ 0 h 539060"/>
              <a:gd name="connsiteX12" fmla="*/ 843202 w 1382971"/>
              <a:gd name="connsiteY12" fmla="*/ 0 h 539060"/>
              <a:gd name="connsiteX13" fmla="*/ 868825 w 1382971"/>
              <a:gd name="connsiteY13" fmla="*/ 10595 h 539060"/>
              <a:gd name="connsiteX14" fmla="*/ 1103350 w 1382971"/>
              <a:gd name="connsiteY14" fmla="*/ 243941 h 539060"/>
              <a:gd name="connsiteX15" fmla="*/ 1103350 w 1382971"/>
              <a:gd name="connsiteY15" fmla="*/ 295024 h 539060"/>
              <a:gd name="connsiteX16" fmla="*/ 868825 w 1382971"/>
              <a:gd name="connsiteY16" fmla="*/ 528447 h 539060"/>
              <a:gd name="connsiteX17" fmla="*/ 843202 w 1382971"/>
              <a:gd name="connsiteY17" fmla="*/ 539060 h 539060"/>
              <a:gd name="connsiteX18" fmla="*/ 817578 w 1382971"/>
              <a:gd name="connsiteY18" fmla="*/ 528447 h 539060"/>
              <a:gd name="connsiteX19" fmla="*/ 817578 w 1382971"/>
              <a:gd name="connsiteY19" fmla="*/ 477364 h 539060"/>
              <a:gd name="connsiteX20" fmla="*/ 1026402 w 1382971"/>
              <a:gd name="connsiteY20" fmla="*/ 269444 h 539060"/>
              <a:gd name="connsiteX21" fmla="*/ 817578 w 1382971"/>
              <a:gd name="connsiteY21" fmla="*/ 61601 h 539060"/>
              <a:gd name="connsiteX22" fmla="*/ 817578 w 1382971"/>
              <a:gd name="connsiteY22" fmla="*/ 10595 h 539060"/>
              <a:gd name="connsiteX23" fmla="*/ 843202 w 1382971"/>
              <a:gd name="connsiteY23" fmla="*/ 0 h 539060"/>
              <a:gd name="connsiteX24" fmla="*/ 574224 w 1382971"/>
              <a:gd name="connsiteY24" fmla="*/ 0 h 539060"/>
              <a:gd name="connsiteX25" fmla="*/ 599847 w 1382971"/>
              <a:gd name="connsiteY25" fmla="*/ 10595 h 539060"/>
              <a:gd name="connsiteX26" fmla="*/ 834371 w 1382971"/>
              <a:gd name="connsiteY26" fmla="*/ 243941 h 539060"/>
              <a:gd name="connsiteX27" fmla="*/ 834371 w 1382971"/>
              <a:gd name="connsiteY27" fmla="*/ 295024 h 539060"/>
              <a:gd name="connsiteX28" fmla="*/ 599847 w 1382971"/>
              <a:gd name="connsiteY28" fmla="*/ 528447 h 539060"/>
              <a:gd name="connsiteX29" fmla="*/ 574224 w 1382971"/>
              <a:gd name="connsiteY29" fmla="*/ 539060 h 539060"/>
              <a:gd name="connsiteX30" fmla="*/ 548600 w 1382971"/>
              <a:gd name="connsiteY30" fmla="*/ 528447 h 539060"/>
              <a:gd name="connsiteX31" fmla="*/ 548600 w 1382971"/>
              <a:gd name="connsiteY31" fmla="*/ 477364 h 539060"/>
              <a:gd name="connsiteX32" fmla="*/ 757424 w 1382971"/>
              <a:gd name="connsiteY32" fmla="*/ 269444 h 539060"/>
              <a:gd name="connsiteX33" fmla="*/ 548600 w 1382971"/>
              <a:gd name="connsiteY33" fmla="*/ 61601 h 539060"/>
              <a:gd name="connsiteX34" fmla="*/ 548600 w 1382971"/>
              <a:gd name="connsiteY34" fmla="*/ 10595 h 539060"/>
              <a:gd name="connsiteX35" fmla="*/ 574224 w 1382971"/>
              <a:gd name="connsiteY35" fmla="*/ 0 h 539060"/>
              <a:gd name="connsiteX36" fmla="*/ 305246 w 1382971"/>
              <a:gd name="connsiteY36" fmla="*/ 0 h 539060"/>
              <a:gd name="connsiteX37" fmla="*/ 330869 w 1382971"/>
              <a:gd name="connsiteY37" fmla="*/ 10595 h 539060"/>
              <a:gd name="connsiteX38" fmla="*/ 565393 w 1382971"/>
              <a:gd name="connsiteY38" fmla="*/ 243941 h 539060"/>
              <a:gd name="connsiteX39" fmla="*/ 565393 w 1382971"/>
              <a:gd name="connsiteY39" fmla="*/ 295024 h 539060"/>
              <a:gd name="connsiteX40" fmla="*/ 330869 w 1382971"/>
              <a:gd name="connsiteY40" fmla="*/ 528447 h 539060"/>
              <a:gd name="connsiteX41" fmla="*/ 305246 w 1382971"/>
              <a:gd name="connsiteY41" fmla="*/ 539060 h 539060"/>
              <a:gd name="connsiteX42" fmla="*/ 279622 w 1382971"/>
              <a:gd name="connsiteY42" fmla="*/ 528447 h 539060"/>
              <a:gd name="connsiteX43" fmla="*/ 279622 w 1382971"/>
              <a:gd name="connsiteY43" fmla="*/ 477364 h 539060"/>
              <a:gd name="connsiteX44" fmla="*/ 488446 w 1382971"/>
              <a:gd name="connsiteY44" fmla="*/ 269444 h 539060"/>
              <a:gd name="connsiteX45" fmla="*/ 279622 w 1382971"/>
              <a:gd name="connsiteY45" fmla="*/ 61601 h 539060"/>
              <a:gd name="connsiteX46" fmla="*/ 279622 w 1382971"/>
              <a:gd name="connsiteY46" fmla="*/ 10595 h 539060"/>
              <a:gd name="connsiteX47" fmla="*/ 305246 w 1382971"/>
              <a:gd name="connsiteY47" fmla="*/ 0 h 539060"/>
              <a:gd name="connsiteX48" fmla="*/ 36268 w 1382971"/>
              <a:gd name="connsiteY48" fmla="*/ 0 h 539060"/>
              <a:gd name="connsiteX49" fmla="*/ 61891 w 1382971"/>
              <a:gd name="connsiteY49" fmla="*/ 10595 h 539060"/>
              <a:gd name="connsiteX50" fmla="*/ 296415 w 1382971"/>
              <a:gd name="connsiteY50" fmla="*/ 243941 h 539060"/>
              <a:gd name="connsiteX51" fmla="*/ 296415 w 1382971"/>
              <a:gd name="connsiteY51" fmla="*/ 295024 h 539060"/>
              <a:gd name="connsiteX52" fmla="*/ 61891 w 1382971"/>
              <a:gd name="connsiteY52" fmla="*/ 528447 h 539060"/>
              <a:gd name="connsiteX53" fmla="*/ 36268 w 1382971"/>
              <a:gd name="connsiteY53" fmla="*/ 539060 h 539060"/>
              <a:gd name="connsiteX54" fmla="*/ 10644 w 1382971"/>
              <a:gd name="connsiteY54" fmla="*/ 528447 h 539060"/>
              <a:gd name="connsiteX55" fmla="*/ 10644 w 1382971"/>
              <a:gd name="connsiteY55" fmla="*/ 477364 h 539060"/>
              <a:gd name="connsiteX56" fmla="*/ 219468 w 1382971"/>
              <a:gd name="connsiteY56" fmla="*/ 269444 h 539060"/>
              <a:gd name="connsiteX57" fmla="*/ 10644 w 1382971"/>
              <a:gd name="connsiteY57" fmla="*/ 61601 h 539060"/>
              <a:gd name="connsiteX58" fmla="*/ 10644 w 1382971"/>
              <a:gd name="connsiteY58" fmla="*/ 10595 h 539060"/>
              <a:gd name="connsiteX59" fmla="*/ 36268 w 1382971"/>
              <a:gd name="connsiteY59" fmla="*/ 0 h 5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82971" h="539060">
                <a:moveTo>
                  <a:pt x="1112179" y="0"/>
                </a:moveTo>
                <a:cubicBezTo>
                  <a:pt x="1121462" y="0"/>
                  <a:pt x="1130745" y="3532"/>
                  <a:pt x="1137803" y="10595"/>
                </a:cubicBezTo>
                <a:lnTo>
                  <a:pt x="1372327" y="243941"/>
                </a:lnTo>
                <a:cubicBezTo>
                  <a:pt x="1386519" y="258067"/>
                  <a:pt x="1386519" y="280898"/>
                  <a:pt x="1372327" y="295024"/>
                </a:cubicBezTo>
                <a:lnTo>
                  <a:pt x="1137803" y="528447"/>
                </a:lnTo>
                <a:cubicBezTo>
                  <a:pt x="1130745" y="535548"/>
                  <a:pt x="1121462" y="539060"/>
                  <a:pt x="1112179" y="539060"/>
                </a:cubicBezTo>
                <a:cubicBezTo>
                  <a:pt x="1102896" y="539060"/>
                  <a:pt x="1093614" y="535471"/>
                  <a:pt x="1086556" y="528447"/>
                </a:cubicBezTo>
                <a:cubicBezTo>
                  <a:pt x="1072363" y="514321"/>
                  <a:pt x="1072363" y="491490"/>
                  <a:pt x="1086556" y="477364"/>
                </a:cubicBezTo>
                <a:lnTo>
                  <a:pt x="1295379" y="269444"/>
                </a:lnTo>
                <a:lnTo>
                  <a:pt x="1086556" y="61601"/>
                </a:lnTo>
                <a:cubicBezTo>
                  <a:pt x="1072363" y="47551"/>
                  <a:pt x="1072440" y="24720"/>
                  <a:pt x="1086556" y="10595"/>
                </a:cubicBezTo>
                <a:cubicBezTo>
                  <a:pt x="1093614" y="3532"/>
                  <a:pt x="1102896" y="0"/>
                  <a:pt x="1112179" y="0"/>
                </a:cubicBezTo>
                <a:close/>
                <a:moveTo>
                  <a:pt x="843202" y="0"/>
                </a:moveTo>
                <a:cubicBezTo>
                  <a:pt x="852485" y="0"/>
                  <a:pt x="861768" y="3532"/>
                  <a:pt x="868825" y="10595"/>
                </a:cubicBezTo>
                <a:lnTo>
                  <a:pt x="1103350" y="243941"/>
                </a:lnTo>
                <a:cubicBezTo>
                  <a:pt x="1117542" y="258067"/>
                  <a:pt x="1117542" y="280898"/>
                  <a:pt x="1103350" y="295024"/>
                </a:cubicBezTo>
                <a:lnTo>
                  <a:pt x="868825" y="528447"/>
                </a:lnTo>
                <a:cubicBezTo>
                  <a:pt x="861768" y="535548"/>
                  <a:pt x="852485" y="539060"/>
                  <a:pt x="843202" y="539060"/>
                </a:cubicBezTo>
                <a:cubicBezTo>
                  <a:pt x="833919" y="539060"/>
                  <a:pt x="824636" y="535471"/>
                  <a:pt x="817578" y="528447"/>
                </a:cubicBezTo>
                <a:cubicBezTo>
                  <a:pt x="803386" y="514321"/>
                  <a:pt x="803386" y="491490"/>
                  <a:pt x="817578" y="477364"/>
                </a:cubicBezTo>
                <a:lnTo>
                  <a:pt x="1026402" y="269444"/>
                </a:lnTo>
                <a:lnTo>
                  <a:pt x="817578" y="61601"/>
                </a:lnTo>
                <a:cubicBezTo>
                  <a:pt x="803386" y="47551"/>
                  <a:pt x="803463" y="24720"/>
                  <a:pt x="817578" y="10595"/>
                </a:cubicBezTo>
                <a:cubicBezTo>
                  <a:pt x="824636" y="3532"/>
                  <a:pt x="833919" y="0"/>
                  <a:pt x="843202" y="0"/>
                </a:cubicBezTo>
                <a:close/>
                <a:moveTo>
                  <a:pt x="574224" y="0"/>
                </a:moveTo>
                <a:cubicBezTo>
                  <a:pt x="583507" y="0"/>
                  <a:pt x="592790" y="3532"/>
                  <a:pt x="599847" y="10595"/>
                </a:cubicBezTo>
                <a:lnTo>
                  <a:pt x="834371" y="243941"/>
                </a:lnTo>
                <a:cubicBezTo>
                  <a:pt x="848564" y="258067"/>
                  <a:pt x="848564" y="280898"/>
                  <a:pt x="834371" y="295024"/>
                </a:cubicBezTo>
                <a:lnTo>
                  <a:pt x="599847" y="528447"/>
                </a:lnTo>
                <a:cubicBezTo>
                  <a:pt x="592790" y="535548"/>
                  <a:pt x="583507" y="539060"/>
                  <a:pt x="574224" y="539060"/>
                </a:cubicBezTo>
                <a:cubicBezTo>
                  <a:pt x="564941" y="539060"/>
                  <a:pt x="555658" y="535471"/>
                  <a:pt x="548600" y="528447"/>
                </a:cubicBezTo>
                <a:cubicBezTo>
                  <a:pt x="534408" y="514321"/>
                  <a:pt x="534408" y="491490"/>
                  <a:pt x="548600" y="477364"/>
                </a:cubicBezTo>
                <a:lnTo>
                  <a:pt x="757424" y="269444"/>
                </a:lnTo>
                <a:lnTo>
                  <a:pt x="548600" y="61601"/>
                </a:lnTo>
                <a:cubicBezTo>
                  <a:pt x="534408" y="47551"/>
                  <a:pt x="534484" y="24720"/>
                  <a:pt x="548600" y="10595"/>
                </a:cubicBezTo>
                <a:cubicBezTo>
                  <a:pt x="555658" y="3532"/>
                  <a:pt x="564941" y="0"/>
                  <a:pt x="574224" y="0"/>
                </a:cubicBezTo>
                <a:close/>
                <a:moveTo>
                  <a:pt x="305246" y="0"/>
                </a:moveTo>
                <a:cubicBezTo>
                  <a:pt x="314529" y="0"/>
                  <a:pt x="323811" y="3532"/>
                  <a:pt x="330869" y="10595"/>
                </a:cubicBezTo>
                <a:lnTo>
                  <a:pt x="565393" y="243941"/>
                </a:lnTo>
                <a:cubicBezTo>
                  <a:pt x="579586" y="258067"/>
                  <a:pt x="579586" y="280898"/>
                  <a:pt x="565393" y="295024"/>
                </a:cubicBezTo>
                <a:lnTo>
                  <a:pt x="330869" y="528447"/>
                </a:lnTo>
                <a:cubicBezTo>
                  <a:pt x="323811" y="535548"/>
                  <a:pt x="314529" y="539060"/>
                  <a:pt x="305246" y="539060"/>
                </a:cubicBezTo>
                <a:cubicBezTo>
                  <a:pt x="295963" y="539060"/>
                  <a:pt x="286680" y="535471"/>
                  <a:pt x="279622" y="528447"/>
                </a:cubicBezTo>
                <a:cubicBezTo>
                  <a:pt x="265430" y="514321"/>
                  <a:pt x="265430" y="491490"/>
                  <a:pt x="279622" y="477364"/>
                </a:cubicBezTo>
                <a:lnTo>
                  <a:pt x="488446" y="269444"/>
                </a:lnTo>
                <a:lnTo>
                  <a:pt x="279622" y="61601"/>
                </a:lnTo>
                <a:cubicBezTo>
                  <a:pt x="265430" y="47551"/>
                  <a:pt x="265506" y="24720"/>
                  <a:pt x="279622" y="10595"/>
                </a:cubicBezTo>
                <a:cubicBezTo>
                  <a:pt x="286680" y="3532"/>
                  <a:pt x="295963" y="0"/>
                  <a:pt x="305246" y="0"/>
                </a:cubicBezTo>
                <a:close/>
                <a:moveTo>
                  <a:pt x="36268" y="0"/>
                </a:moveTo>
                <a:cubicBezTo>
                  <a:pt x="45551" y="0"/>
                  <a:pt x="54833" y="3532"/>
                  <a:pt x="61891" y="10595"/>
                </a:cubicBezTo>
                <a:lnTo>
                  <a:pt x="296415" y="243941"/>
                </a:lnTo>
                <a:cubicBezTo>
                  <a:pt x="310608" y="258067"/>
                  <a:pt x="310608" y="280898"/>
                  <a:pt x="296415" y="295024"/>
                </a:cubicBezTo>
                <a:lnTo>
                  <a:pt x="61891" y="528447"/>
                </a:lnTo>
                <a:cubicBezTo>
                  <a:pt x="54833" y="535548"/>
                  <a:pt x="45551" y="539060"/>
                  <a:pt x="36268" y="539060"/>
                </a:cubicBezTo>
                <a:cubicBezTo>
                  <a:pt x="26985" y="539060"/>
                  <a:pt x="17702" y="535471"/>
                  <a:pt x="10644" y="528447"/>
                </a:cubicBezTo>
                <a:cubicBezTo>
                  <a:pt x="-3548" y="514321"/>
                  <a:pt x="-3548" y="491490"/>
                  <a:pt x="10644" y="477364"/>
                </a:cubicBezTo>
                <a:lnTo>
                  <a:pt x="219468" y="269444"/>
                </a:lnTo>
                <a:lnTo>
                  <a:pt x="10644" y="61601"/>
                </a:lnTo>
                <a:cubicBezTo>
                  <a:pt x="-3548" y="47551"/>
                  <a:pt x="-3472" y="24720"/>
                  <a:pt x="10644" y="10595"/>
                </a:cubicBezTo>
                <a:cubicBezTo>
                  <a:pt x="17702" y="3532"/>
                  <a:pt x="26985" y="0"/>
                  <a:pt x="36268" y="0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123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FBFEA4-EDA2-5CE9-A870-8105E69B51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739231" y="3816350"/>
            <a:ext cx="3665538" cy="612775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600" b="1">
                <a:solidFill>
                  <a:schemeClr val="accent3"/>
                </a:solidFill>
              </a:defRPr>
            </a:lvl1pPr>
            <a:lvl2pPr marL="457200" indent="0" algn="ctr">
              <a:buNone/>
              <a:defRPr sz="1600" b="1">
                <a:solidFill>
                  <a:schemeClr val="accent3"/>
                </a:solidFill>
              </a:defRPr>
            </a:lvl2pPr>
            <a:lvl3pPr marL="914400" indent="0" algn="ctr">
              <a:buNone/>
              <a:defRPr sz="1600" b="1">
                <a:solidFill>
                  <a:schemeClr val="accent3"/>
                </a:solidFill>
              </a:defRPr>
            </a:lvl3pPr>
            <a:lvl4pPr marL="1371600" indent="0" algn="ctr">
              <a:buNone/>
              <a:defRPr sz="1600" b="1">
                <a:solidFill>
                  <a:schemeClr val="accent3"/>
                </a:solidFill>
              </a:defRPr>
            </a:lvl4pPr>
            <a:lvl5pPr marL="1828800" indent="0" algn="ctr">
              <a:buNone/>
              <a:defRPr sz="1600" b="1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21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text-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B720D-B1AF-B201-80A0-654D5520D327}"/>
              </a:ext>
            </a:extLst>
          </p:cNvPr>
          <p:cNvSpPr/>
          <p:nvPr userDrawn="1"/>
        </p:nvSpPr>
        <p:spPr>
          <a:xfrm>
            <a:off x="0" y="3621233"/>
            <a:ext cx="9144000" cy="8302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2952750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652588"/>
            <a:ext cx="8153401" cy="74295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400462E1-A1B0-6551-22FB-54CF6F996AB8}"/>
              </a:ext>
            </a:extLst>
          </p:cNvPr>
          <p:cNvSpPr/>
          <p:nvPr userDrawn="1"/>
        </p:nvSpPr>
        <p:spPr>
          <a:xfrm>
            <a:off x="803564" y="3851530"/>
            <a:ext cx="1130011" cy="440461"/>
          </a:xfrm>
          <a:custGeom>
            <a:avLst/>
            <a:gdLst>
              <a:gd name="connsiteX0" fmla="*/ 1112179 w 1382971"/>
              <a:gd name="connsiteY0" fmla="*/ 0 h 539060"/>
              <a:gd name="connsiteX1" fmla="*/ 1137803 w 1382971"/>
              <a:gd name="connsiteY1" fmla="*/ 10595 h 539060"/>
              <a:gd name="connsiteX2" fmla="*/ 1372327 w 1382971"/>
              <a:gd name="connsiteY2" fmla="*/ 243941 h 539060"/>
              <a:gd name="connsiteX3" fmla="*/ 1372327 w 1382971"/>
              <a:gd name="connsiteY3" fmla="*/ 295024 h 539060"/>
              <a:gd name="connsiteX4" fmla="*/ 1137803 w 1382971"/>
              <a:gd name="connsiteY4" fmla="*/ 528447 h 539060"/>
              <a:gd name="connsiteX5" fmla="*/ 1112179 w 1382971"/>
              <a:gd name="connsiteY5" fmla="*/ 539060 h 539060"/>
              <a:gd name="connsiteX6" fmla="*/ 1086556 w 1382971"/>
              <a:gd name="connsiteY6" fmla="*/ 528447 h 539060"/>
              <a:gd name="connsiteX7" fmla="*/ 1086556 w 1382971"/>
              <a:gd name="connsiteY7" fmla="*/ 477364 h 539060"/>
              <a:gd name="connsiteX8" fmla="*/ 1295379 w 1382971"/>
              <a:gd name="connsiteY8" fmla="*/ 269444 h 539060"/>
              <a:gd name="connsiteX9" fmla="*/ 1086556 w 1382971"/>
              <a:gd name="connsiteY9" fmla="*/ 61601 h 539060"/>
              <a:gd name="connsiteX10" fmla="*/ 1086556 w 1382971"/>
              <a:gd name="connsiteY10" fmla="*/ 10595 h 539060"/>
              <a:gd name="connsiteX11" fmla="*/ 1112179 w 1382971"/>
              <a:gd name="connsiteY11" fmla="*/ 0 h 539060"/>
              <a:gd name="connsiteX12" fmla="*/ 843202 w 1382971"/>
              <a:gd name="connsiteY12" fmla="*/ 0 h 539060"/>
              <a:gd name="connsiteX13" fmla="*/ 868825 w 1382971"/>
              <a:gd name="connsiteY13" fmla="*/ 10595 h 539060"/>
              <a:gd name="connsiteX14" fmla="*/ 1103350 w 1382971"/>
              <a:gd name="connsiteY14" fmla="*/ 243941 h 539060"/>
              <a:gd name="connsiteX15" fmla="*/ 1103350 w 1382971"/>
              <a:gd name="connsiteY15" fmla="*/ 295024 h 539060"/>
              <a:gd name="connsiteX16" fmla="*/ 868825 w 1382971"/>
              <a:gd name="connsiteY16" fmla="*/ 528447 h 539060"/>
              <a:gd name="connsiteX17" fmla="*/ 843202 w 1382971"/>
              <a:gd name="connsiteY17" fmla="*/ 539060 h 539060"/>
              <a:gd name="connsiteX18" fmla="*/ 817578 w 1382971"/>
              <a:gd name="connsiteY18" fmla="*/ 528447 h 539060"/>
              <a:gd name="connsiteX19" fmla="*/ 817578 w 1382971"/>
              <a:gd name="connsiteY19" fmla="*/ 477364 h 539060"/>
              <a:gd name="connsiteX20" fmla="*/ 1026402 w 1382971"/>
              <a:gd name="connsiteY20" fmla="*/ 269444 h 539060"/>
              <a:gd name="connsiteX21" fmla="*/ 817578 w 1382971"/>
              <a:gd name="connsiteY21" fmla="*/ 61601 h 539060"/>
              <a:gd name="connsiteX22" fmla="*/ 817578 w 1382971"/>
              <a:gd name="connsiteY22" fmla="*/ 10595 h 539060"/>
              <a:gd name="connsiteX23" fmla="*/ 843202 w 1382971"/>
              <a:gd name="connsiteY23" fmla="*/ 0 h 539060"/>
              <a:gd name="connsiteX24" fmla="*/ 574224 w 1382971"/>
              <a:gd name="connsiteY24" fmla="*/ 0 h 539060"/>
              <a:gd name="connsiteX25" fmla="*/ 599847 w 1382971"/>
              <a:gd name="connsiteY25" fmla="*/ 10595 h 539060"/>
              <a:gd name="connsiteX26" fmla="*/ 834371 w 1382971"/>
              <a:gd name="connsiteY26" fmla="*/ 243941 h 539060"/>
              <a:gd name="connsiteX27" fmla="*/ 834371 w 1382971"/>
              <a:gd name="connsiteY27" fmla="*/ 295024 h 539060"/>
              <a:gd name="connsiteX28" fmla="*/ 599847 w 1382971"/>
              <a:gd name="connsiteY28" fmla="*/ 528447 h 539060"/>
              <a:gd name="connsiteX29" fmla="*/ 574224 w 1382971"/>
              <a:gd name="connsiteY29" fmla="*/ 539060 h 539060"/>
              <a:gd name="connsiteX30" fmla="*/ 548600 w 1382971"/>
              <a:gd name="connsiteY30" fmla="*/ 528447 h 539060"/>
              <a:gd name="connsiteX31" fmla="*/ 548600 w 1382971"/>
              <a:gd name="connsiteY31" fmla="*/ 477364 h 539060"/>
              <a:gd name="connsiteX32" fmla="*/ 757424 w 1382971"/>
              <a:gd name="connsiteY32" fmla="*/ 269444 h 539060"/>
              <a:gd name="connsiteX33" fmla="*/ 548600 w 1382971"/>
              <a:gd name="connsiteY33" fmla="*/ 61601 h 539060"/>
              <a:gd name="connsiteX34" fmla="*/ 548600 w 1382971"/>
              <a:gd name="connsiteY34" fmla="*/ 10595 h 539060"/>
              <a:gd name="connsiteX35" fmla="*/ 574224 w 1382971"/>
              <a:gd name="connsiteY35" fmla="*/ 0 h 539060"/>
              <a:gd name="connsiteX36" fmla="*/ 305246 w 1382971"/>
              <a:gd name="connsiteY36" fmla="*/ 0 h 539060"/>
              <a:gd name="connsiteX37" fmla="*/ 330869 w 1382971"/>
              <a:gd name="connsiteY37" fmla="*/ 10595 h 539060"/>
              <a:gd name="connsiteX38" fmla="*/ 565393 w 1382971"/>
              <a:gd name="connsiteY38" fmla="*/ 243941 h 539060"/>
              <a:gd name="connsiteX39" fmla="*/ 565393 w 1382971"/>
              <a:gd name="connsiteY39" fmla="*/ 295024 h 539060"/>
              <a:gd name="connsiteX40" fmla="*/ 330869 w 1382971"/>
              <a:gd name="connsiteY40" fmla="*/ 528447 h 539060"/>
              <a:gd name="connsiteX41" fmla="*/ 305246 w 1382971"/>
              <a:gd name="connsiteY41" fmla="*/ 539060 h 539060"/>
              <a:gd name="connsiteX42" fmla="*/ 279622 w 1382971"/>
              <a:gd name="connsiteY42" fmla="*/ 528447 h 539060"/>
              <a:gd name="connsiteX43" fmla="*/ 279622 w 1382971"/>
              <a:gd name="connsiteY43" fmla="*/ 477364 h 539060"/>
              <a:gd name="connsiteX44" fmla="*/ 488446 w 1382971"/>
              <a:gd name="connsiteY44" fmla="*/ 269444 h 539060"/>
              <a:gd name="connsiteX45" fmla="*/ 279622 w 1382971"/>
              <a:gd name="connsiteY45" fmla="*/ 61601 h 539060"/>
              <a:gd name="connsiteX46" fmla="*/ 279622 w 1382971"/>
              <a:gd name="connsiteY46" fmla="*/ 10595 h 539060"/>
              <a:gd name="connsiteX47" fmla="*/ 305246 w 1382971"/>
              <a:gd name="connsiteY47" fmla="*/ 0 h 539060"/>
              <a:gd name="connsiteX48" fmla="*/ 36268 w 1382971"/>
              <a:gd name="connsiteY48" fmla="*/ 0 h 539060"/>
              <a:gd name="connsiteX49" fmla="*/ 61891 w 1382971"/>
              <a:gd name="connsiteY49" fmla="*/ 10595 h 539060"/>
              <a:gd name="connsiteX50" fmla="*/ 296415 w 1382971"/>
              <a:gd name="connsiteY50" fmla="*/ 243941 h 539060"/>
              <a:gd name="connsiteX51" fmla="*/ 296415 w 1382971"/>
              <a:gd name="connsiteY51" fmla="*/ 295024 h 539060"/>
              <a:gd name="connsiteX52" fmla="*/ 61891 w 1382971"/>
              <a:gd name="connsiteY52" fmla="*/ 528447 h 539060"/>
              <a:gd name="connsiteX53" fmla="*/ 36268 w 1382971"/>
              <a:gd name="connsiteY53" fmla="*/ 539060 h 539060"/>
              <a:gd name="connsiteX54" fmla="*/ 10644 w 1382971"/>
              <a:gd name="connsiteY54" fmla="*/ 528447 h 539060"/>
              <a:gd name="connsiteX55" fmla="*/ 10644 w 1382971"/>
              <a:gd name="connsiteY55" fmla="*/ 477364 h 539060"/>
              <a:gd name="connsiteX56" fmla="*/ 219468 w 1382971"/>
              <a:gd name="connsiteY56" fmla="*/ 269444 h 539060"/>
              <a:gd name="connsiteX57" fmla="*/ 10644 w 1382971"/>
              <a:gd name="connsiteY57" fmla="*/ 61601 h 539060"/>
              <a:gd name="connsiteX58" fmla="*/ 10644 w 1382971"/>
              <a:gd name="connsiteY58" fmla="*/ 10595 h 539060"/>
              <a:gd name="connsiteX59" fmla="*/ 36268 w 1382971"/>
              <a:gd name="connsiteY59" fmla="*/ 0 h 5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82971" h="539060">
                <a:moveTo>
                  <a:pt x="1112179" y="0"/>
                </a:moveTo>
                <a:cubicBezTo>
                  <a:pt x="1121462" y="0"/>
                  <a:pt x="1130745" y="3532"/>
                  <a:pt x="1137803" y="10595"/>
                </a:cubicBezTo>
                <a:lnTo>
                  <a:pt x="1372327" y="243941"/>
                </a:lnTo>
                <a:cubicBezTo>
                  <a:pt x="1386519" y="258067"/>
                  <a:pt x="1386519" y="280898"/>
                  <a:pt x="1372327" y="295024"/>
                </a:cubicBezTo>
                <a:lnTo>
                  <a:pt x="1137803" y="528447"/>
                </a:lnTo>
                <a:cubicBezTo>
                  <a:pt x="1130745" y="535548"/>
                  <a:pt x="1121462" y="539060"/>
                  <a:pt x="1112179" y="539060"/>
                </a:cubicBezTo>
                <a:cubicBezTo>
                  <a:pt x="1102896" y="539060"/>
                  <a:pt x="1093614" y="535471"/>
                  <a:pt x="1086556" y="528447"/>
                </a:cubicBezTo>
                <a:cubicBezTo>
                  <a:pt x="1072363" y="514321"/>
                  <a:pt x="1072363" y="491490"/>
                  <a:pt x="1086556" y="477364"/>
                </a:cubicBezTo>
                <a:lnTo>
                  <a:pt x="1295379" y="269444"/>
                </a:lnTo>
                <a:lnTo>
                  <a:pt x="1086556" y="61601"/>
                </a:lnTo>
                <a:cubicBezTo>
                  <a:pt x="1072363" y="47551"/>
                  <a:pt x="1072440" y="24720"/>
                  <a:pt x="1086556" y="10595"/>
                </a:cubicBezTo>
                <a:cubicBezTo>
                  <a:pt x="1093614" y="3532"/>
                  <a:pt x="1102896" y="0"/>
                  <a:pt x="1112179" y="0"/>
                </a:cubicBezTo>
                <a:close/>
                <a:moveTo>
                  <a:pt x="843202" y="0"/>
                </a:moveTo>
                <a:cubicBezTo>
                  <a:pt x="852485" y="0"/>
                  <a:pt x="861768" y="3532"/>
                  <a:pt x="868825" y="10595"/>
                </a:cubicBezTo>
                <a:lnTo>
                  <a:pt x="1103350" y="243941"/>
                </a:lnTo>
                <a:cubicBezTo>
                  <a:pt x="1117542" y="258067"/>
                  <a:pt x="1117542" y="280898"/>
                  <a:pt x="1103350" y="295024"/>
                </a:cubicBezTo>
                <a:lnTo>
                  <a:pt x="868825" y="528447"/>
                </a:lnTo>
                <a:cubicBezTo>
                  <a:pt x="861768" y="535548"/>
                  <a:pt x="852485" y="539060"/>
                  <a:pt x="843202" y="539060"/>
                </a:cubicBezTo>
                <a:cubicBezTo>
                  <a:pt x="833919" y="539060"/>
                  <a:pt x="824636" y="535471"/>
                  <a:pt x="817578" y="528447"/>
                </a:cubicBezTo>
                <a:cubicBezTo>
                  <a:pt x="803386" y="514321"/>
                  <a:pt x="803386" y="491490"/>
                  <a:pt x="817578" y="477364"/>
                </a:cubicBezTo>
                <a:lnTo>
                  <a:pt x="1026402" y="269444"/>
                </a:lnTo>
                <a:lnTo>
                  <a:pt x="817578" y="61601"/>
                </a:lnTo>
                <a:cubicBezTo>
                  <a:pt x="803386" y="47551"/>
                  <a:pt x="803463" y="24720"/>
                  <a:pt x="817578" y="10595"/>
                </a:cubicBezTo>
                <a:cubicBezTo>
                  <a:pt x="824636" y="3532"/>
                  <a:pt x="833919" y="0"/>
                  <a:pt x="843202" y="0"/>
                </a:cubicBezTo>
                <a:close/>
                <a:moveTo>
                  <a:pt x="574224" y="0"/>
                </a:moveTo>
                <a:cubicBezTo>
                  <a:pt x="583507" y="0"/>
                  <a:pt x="592790" y="3532"/>
                  <a:pt x="599847" y="10595"/>
                </a:cubicBezTo>
                <a:lnTo>
                  <a:pt x="834371" y="243941"/>
                </a:lnTo>
                <a:cubicBezTo>
                  <a:pt x="848564" y="258067"/>
                  <a:pt x="848564" y="280898"/>
                  <a:pt x="834371" y="295024"/>
                </a:cubicBezTo>
                <a:lnTo>
                  <a:pt x="599847" y="528447"/>
                </a:lnTo>
                <a:cubicBezTo>
                  <a:pt x="592790" y="535548"/>
                  <a:pt x="583507" y="539060"/>
                  <a:pt x="574224" y="539060"/>
                </a:cubicBezTo>
                <a:cubicBezTo>
                  <a:pt x="564941" y="539060"/>
                  <a:pt x="555658" y="535471"/>
                  <a:pt x="548600" y="528447"/>
                </a:cubicBezTo>
                <a:cubicBezTo>
                  <a:pt x="534408" y="514321"/>
                  <a:pt x="534408" y="491490"/>
                  <a:pt x="548600" y="477364"/>
                </a:cubicBezTo>
                <a:lnTo>
                  <a:pt x="757424" y="269444"/>
                </a:lnTo>
                <a:lnTo>
                  <a:pt x="548600" y="61601"/>
                </a:lnTo>
                <a:cubicBezTo>
                  <a:pt x="534408" y="47551"/>
                  <a:pt x="534484" y="24720"/>
                  <a:pt x="548600" y="10595"/>
                </a:cubicBezTo>
                <a:cubicBezTo>
                  <a:pt x="555658" y="3532"/>
                  <a:pt x="564941" y="0"/>
                  <a:pt x="574224" y="0"/>
                </a:cubicBezTo>
                <a:close/>
                <a:moveTo>
                  <a:pt x="305246" y="0"/>
                </a:moveTo>
                <a:cubicBezTo>
                  <a:pt x="314529" y="0"/>
                  <a:pt x="323811" y="3532"/>
                  <a:pt x="330869" y="10595"/>
                </a:cubicBezTo>
                <a:lnTo>
                  <a:pt x="565393" y="243941"/>
                </a:lnTo>
                <a:cubicBezTo>
                  <a:pt x="579586" y="258067"/>
                  <a:pt x="579586" y="280898"/>
                  <a:pt x="565393" y="295024"/>
                </a:cubicBezTo>
                <a:lnTo>
                  <a:pt x="330869" y="528447"/>
                </a:lnTo>
                <a:cubicBezTo>
                  <a:pt x="323811" y="535548"/>
                  <a:pt x="314529" y="539060"/>
                  <a:pt x="305246" y="539060"/>
                </a:cubicBezTo>
                <a:cubicBezTo>
                  <a:pt x="295963" y="539060"/>
                  <a:pt x="286680" y="535471"/>
                  <a:pt x="279622" y="528447"/>
                </a:cubicBezTo>
                <a:cubicBezTo>
                  <a:pt x="265430" y="514321"/>
                  <a:pt x="265430" y="491490"/>
                  <a:pt x="279622" y="477364"/>
                </a:cubicBezTo>
                <a:lnTo>
                  <a:pt x="488446" y="269444"/>
                </a:lnTo>
                <a:lnTo>
                  <a:pt x="279622" y="61601"/>
                </a:lnTo>
                <a:cubicBezTo>
                  <a:pt x="265430" y="47551"/>
                  <a:pt x="265506" y="24720"/>
                  <a:pt x="279622" y="10595"/>
                </a:cubicBezTo>
                <a:cubicBezTo>
                  <a:pt x="286680" y="3532"/>
                  <a:pt x="295963" y="0"/>
                  <a:pt x="305246" y="0"/>
                </a:cubicBezTo>
                <a:close/>
                <a:moveTo>
                  <a:pt x="36268" y="0"/>
                </a:moveTo>
                <a:cubicBezTo>
                  <a:pt x="45551" y="0"/>
                  <a:pt x="54833" y="3532"/>
                  <a:pt x="61891" y="10595"/>
                </a:cubicBezTo>
                <a:lnTo>
                  <a:pt x="296415" y="243941"/>
                </a:lnTo>
                <a:cubicBezTo>
                  <a:pt x="310608" y="258067"/>
                  <a:pt x="310608" y="280898"/>
                  <a:pt x="296415" y="295024"/>
                </a:cubicBezTo>
                <a:lnTo>
                  <a:pt x="61891" y="528447"/>
                </a:lnTo>
                <a:cubicBezTo>
                  <a:pt x="54833" y="535548"/>
                  <a:pt x="45551" y="539060"/>
                  <a:pt x="36268" y="539060"/>
                </a:cubicBezTo>
                <a:cubicBezTo>
                  <a:pt x="26985" y="539060"/>
                  <a:pt x="17702" y="535471"/>
                  <a:pt x="10644" y="528447"/>
                </a:cubicBezTo>
                <a:cubicBezTo>
                  <a:pt x="-3548" y="514321"/>
                  <a:pt x="-3548" y="491490"/>
                  <a:pt x="10644" y="477364"/>
                </a:cubicBezTo>
                <a:lnTo>
                  <a:pt x="219468" y="269444"/>
                </a:lnTo>
                <a:lnTo>
                  <a:pt x="10644" y="61601"/>
                </a:lnTo>
                <a:cubicBezTo>
                  <a:pt x="-3548" y="47551"/>
                  <a:pt x="-3472" y="24720"/>
                  <a:pt x="10644" y="10595"/>
                </a:cubicBezTo>
                <a:cubicBezTo>
                  <a:pt x="17702" y="3532"/>
                  <a:pt x="26985" y="0"/>
                  <a:pt x="36268" y="0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FBFEA4-EDA2-5CE9-A870-8105E69B51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72081" y="3757628"/>
            <a:ext cx="4999838" cy="612775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6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1600" b="1">
                <a:solidFill>
                  <a:schemeClr val="accent3"/>
                </a:solidFill>
              </a:defRPr>
            </a:lvl2pPr>
            <a:lvl3pPr marL="914400" indent="0" algn="ctr">
              <a:buNone/>
              <a:defRPr sz="1600" b="1">
                <a:solidFill>
                  <a:schemeClr val="accent3"/>
                </a:solidFill>
              </a:defRPr>
            </a:lvl3pPr>
            <a:lvl4pPr marL="1371600" indent="0" algn="ctr">
              <a:buNone/>
              <a:defRPr sz="1600" b="1">
                <a:solidFill>
                  <a:schemeClr val="accent3"/>
                </a:solidFill>
              </a:defRPr>
            </a:lvl4pPr>
            <a:lvl5pPr marL="1828800" indent="0" algn="ctr">
              <a:buNone/>
              <a:defRPr sz="1600" b="1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1C8C8F02-B5EA-B45C-4352-CDCF65AB9C50}"/>
              </a:ext>
            </a:extLst>
          </p:cNvPr>
          <p:cNvSpPr/>
          <p:nvPr userDrawn="1"/>
        </p:nvSpPr>
        <p:spPr>
          <a:xfrm rot="10800000">
            <a:off x="7210425" y="3851530"/>
            <a:ext cx="1130011" cy="440461"/>
          </a:xfrm>
          <a:custGeom>
            <a:avLst/>
            <a:gdLst>
              <a:gd name="connsiteX0" fmla="*/ 1112179 w 1382971"/>
              <a:gd name="connsiteY0" fmla="*/ 0 h 539060"/>
              <a:gd name="connsiteX1" fmla="*/ 1137803 w 1382971"/>
              <a:gd name="connsiteY1" fmla="*/ 10595 h 539060"/>
              <a:gd name="connsiteX2" fmla="*/ 1372327 w 1382971"/>
              <a:gd name="connsiteY2" fmla="*/ 243941 h 539060"/>
              <a:gd name="connsiteX3" fmla="*/ 1372327 w 1382971"/>
              <a:gd name="connsiteY3" fmla="*/ 295024 h 539060"/>
              <a:gd name="connsiteX4" fmla="*/ 1137803 w 1382971"/>
              <a:gd name="connsiteY4" fmla="*/ 528447 h 539060"/>
              <a:gd name="connsiteX5" fmla="*/ 1112179 w 1382971"/>
              <a:gd name="connsiteY5" fmla="*/ 539060 h 539060"/>
              <a:gd name="connsiteX6" fmla="*/ 1086556 w 1382971"/>
              <a:gd name="connsiteY6" fmla="*/ 528447 h 539060"/>
              <a:gd name="connsiteX7" fmla="*/ 1086556 w 1382971"/>
              <a:gd name="connsiteY7" fmla="*/ 477364 h 539060"/>
              <a:gd name="connsiteX8" fmla="*/ 1295379 w 1382971"/>
              <a:gd name="connsiteY8" fmla="*/ 269444 h 539060"/>
              <a:gd name="connsiteX9" fmla="*/ 1086556 w 1382971"/>
              <a:gd name="connsiteY9" fmla="*/ 61601 h 539060"/>
              <a:gd name="connsiteX10" fmla="*/ 1086556 w 1382971"/>
              <a:gd name="connsiteY10" fmla="*/ 10595 h 539060"/>
              <a:gd name="connsiteX11" fmla="*/ 1112179 w 1382971"/>
              <a:gd name="connsiteY11" fmla="*/ 0 h 539060"/>
              <a:gd name="connsiteX12" fmla="*/ 843202 w 1382971"/>
              <a:gd name="connsiteY12" fmla="*/ 0 h 539060"/>
              <a:gd name="connsiteX13" fmla="*/ 868825 w 1382971"/>
              <a:gd name="connsiteY13" fmla="*/ 10595 h 539060"/>
              <a:gd name="connsiteX14" fmla="*/ 1103350 w 1382971"/>
              <a:gd name="connsiteY14" fmla="*/ 243941 h 539060"/>
              <a:gd name="connsiteX15" fmla="*/ 1103350 w 1382971"/>
              <a:gd name="connsiteY15" fmla="*/ 295024 h 539060"/>
              <a:gd name="connsiteX16" fmla="*/ 868825 w 1382971"/>
              <a:gd name="connsiteY16" fmla="*/ 528447 h 539060"/>
              <a:gd name="connsiteX17" fmla="*/ 843202 w 1382971"/>
              <a:gd name="connsiteY17" fmla="*/ 539060 h 539060"/>
              <a:gd name="connsiteX18" fmla="*/ 817578 w 1382971"/>
              <a:gd name="connsiteY18" fmla="*/ 528447 h 539060"/>
              <a:gd name="connsiteX19" fmla="*/ 817578 w 1382971"/>
              <a:gd name="connsiteY19" fmla="*/ 477364 h 539060"/>
              <a:gd name="connsiteX20" fmla="*/ 1026402 w 1382971"/>
              <a:gd name="connsiteY20" fmla="*/ 269444 h 539060"/>
              <a:gd name="connsiteX21" fmla="*/ 817578 w 1382971"/>
              <a:gd name="connsiteY21" fmla="*/ 61601 h 539060"/>
              <a:gd name="connsiteX22" fmla="*/ 817578 w 1382971"/>
              <a:gd name="connsiteY22" fmla="*/ 10595 h 539060"/>
              <a:gd name="connsiteX23" fmla="*/ 843202 w 1382971"/>
              <a:gd name="connsiteY23" fmla="*/ 0 h 539060"/>
              <a:gd name="connsiteX24" fmla="*/ 574224 w 1382971"/>
              <a:gd name="connsiteY24" fmla="*/ 0 h 539060"/>
              <a:gd name="connsiteX25" fmla="*/ 599847 w 1382971"/>
              <a:gd name="connsiteY25" fmla="*/ 10595 h 539060"/>
              <a:gd name="connsiteX26" fmla="*/ 834371 w 1382971"/>
              <a:gd name="connsiteY26" fmla="*/ 243941 h 539060"/>
              <a:gd name="connsiteX27" fmla="*/ 834371 w 1382971"/>
              <a:gd name="connsiteY27" fmla="*/ 295024 h 539060"/>
              <a:gd name="connsiteX28" fmla="*/ 599847 w 1382971"/>
              <a:gd name="connsiteY28" fmla="*/ 528447 h 539060"/>
              <a:gd name="connsiteX29" fmla="*/ 574224 w 1382971"/>
              <a:gd name="connsiteY29" fmla="*/ 539060 h 539060"/>
              <a:gd name="connsiteX30" fmla="*/ 548600 w 1382971"/>
              <a:gd name="connsiteY30" fmla="*/ 528447 h 539060"/>
              <a:gd name="connsiteX31" fmla="*/ 548600 w 1382971"/>
              <a:gd name="connsiteY31" fmla="*/ 477364 h 539060"/>
              <a:gd name="connsiteX32" fmla="*/ 757424 w 1382971"/>
              <a:gd name="connsiteY32" fmla="*/ 269444 h 539060"/>
              <a:gd name="connsiteX33" fmla="*/ 548600 w 1382971"/>
              <a:gd name="connsiteY33" fmla="*/ 61601 h 539060"/>
              <a:gd name="connsiteX34" fmla="*/ 548600 w 1382971"/>
              <a:gd name="connsiteY34" fmla="*/ 10595 h 539060"/>
              <a:gd name="connsiteX35" fmla="*/ 574224 w 1382971"/>
              <a:gd name="connsiteY35" fmla="*/ 0 h 539060"/>
              <a:gd name="connsiteX36" fmla="*/ 305246 w 1382971"/>
              <a:gd name="connsiteY36" fmla="*/ 0 h 539060"/>
              <a:gd name="connsiteX37" fmla="*/ 330869 w 1382971"/>
              <a:gd name="connsiteY37" fmla="*/ 10595 h 539060"/>
              <a:gd name="connsiteX38" fmla="*/ 565393 w 1382971"/>
              <a:gd name="connsiteY38" fmla="*/ 243941 h 539060"/>
              <a:gd name="connsiteX39" fmla="*/ 565393 w 1382971"/>
              <a:gd name="connsiteY39" fmla="*/ 295024 h 539060"/>
              <a:gd name="connsiteX40" fmla="*/ 330869 w 1382971"/>
              <a:gd name="connsiteY40" fmla="*/ 528447 h 539060"/>
              <a:gd name="connsiteX41" fmla="*/ 305246 w 1382971"/>
              <a:gd name="connsiteY41" fmla="*/ 539060 h 539060"/>
              <a:gd name="connsiteX42" fmla="*/ 279622 w 1382971"/>
              <a:gd name="connsiteY42" fmla="*/ 528447 h 539060"/>
              <a:gd name="connsiteX43" fmla="*/ 279622 w 1382971"/>
              <a:gd name="connsiteY43" fmla="*/ 477364 h 539060"/>
              <a:gd name="connsiteX44" fmla="*/ 488446 w 1382971"/>
              <a:gd name="connsiteY44" fmla="*/ 269444 h 539060"/>
              <a:gd name="connsiteX45" fmla="*/ 279622 w 1382971"/>
              <a:gd name="connsiteY45" fmla="*/ 61601 h 539060"/>
              <a:gd name="connsiteX46" fmla="*/ 279622 w 1382971"/>
              <a:gd name="connsiteY46" fmla="*/ 10595 h 539060"/>
              <a:gd name="connsiteX47" fmla="*/ 305246 w 1382971"/>
              <a:gd name="connsiteY47" fmla="*/ 0 h 539060"/>
              <a:gd name="connsiteX48" fmla="*/ 36268 w 1382971"/>
              <a:gd name="connsiteY48" fmla="*/ 0 h 539060"/>
              <a:gd name="connsiteX49" fmla="*/ 61891 w 1382971"/>
              <a:gd name="connsiteY49" fmla="*/ 10595 h 539060"/>
              <a:gd name="connsiteX50" fmla="*/ 296415 w 1382971"/>
              <a:gd name="connsiteY50" fmla="*/ 243941 h 539060"/>
              <a:gd name="connsiteX51" fmla="*/ 296415 w 1382971"/>
              <a:gd name="connsiteY51" fmla="*/ 295024 h 539060"/>
              <a:gd name="connsiteX52" fmla="*/ 61891 w 1382971"/>
              <a:gd name="connsiteY52" fmla="*/ 528447 h 539060"/>
              <a:gd name="connsiteX53" fmla="*/ 36268 w 1382971"/>
              <a:gd name="connsiteY53" fmla="*/ 539060 h 539060"/>
              <a:gd name="connsiteX54" fmla="*/ 10644 w 1382971"/>
              <a:gd name="connsiteY54" fmla="*/ 528447 h 539060"/>
              <a:gd name="connsiteX55" fmla="*/ 10644 w 1382971"/>
              <a:gd name="connsiteY55" fmla="*/ 477364 h 539060"/>
              <a:gd name="connsiteX56" fmla="*/ 219468 w 1382971"/>
              <a:gd name="connsiteY56" fmla="*/ 269444 h 539060"/>
              <a:gd name="connsiteX57" fmla="*/ 10644 w 1382971"/>
              <a:gd name="connsiteY57" fmla="*/ 61601 h 539060"/>
              <a:gd name="connsiteX58" fmla="*/ 10644 w 1382971"/>
              <a:gd name="connsiteY58" fmla="*/ 10595 h 539060"/>
              <a:gd name="connsiteX59" fmla="*/ 36268 w 1382971"/>
              <a:gd name="connsiteY59" fmla="*/ 0 h 5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82971" h="539060">
                <a:moveTo>
                  <a:pt x="1112179" y="0"/>
                </a:moveTo>
                <a:cubicBezTo>
                  <a:pt x="1121462" y="0"/>
                  <a:pt x="1130745" y="3532"/>
                  <a:pt x="1137803" y="10595"/>
                </a:cubicBezTo>
                <a:lnTo>
                  <a:pt x="1372327" y="243941"/>
                </a:lnTo>
                <a:cubicBezTo>
                  <a:pt x="1386519" y="258067"/>
                  <a:pt x="1386519" y="280898"/>
                  <a:pt x="1372327" y="295024"/>
                </a:cubicBezTo>
                <a:lnTo>
                  <a:pt x="1137803" y="528447"/>
                </a:lnTo>
                <a:cubicBezTo>
                  <a:pt x="1130745" y="535548"/>
                  <a:pt x="1121462" y="539060"/>
                  <a:pt x="1112179" y="539060"/>
                </a:cubicBezTo>
                <a:cubicBezTo>
                  <a:pt x="1102896" y="539060"/>
                  <a:pt x="1093614" y="535471"/>
                  <a:pt x="1086556" y="528447"/>
                </a:cubicBezTo>
                <a:cubicBezTo>
                  <a:pt x="1072363" y="514321"/>
                  <a:pt x="1072363" y="491490"/>
                  <a:pt x="1086556" y="477364"/>
                </a:cubicBezTo>
                <a:lnTo>
                  <a:pt x="1295379" y="269444"/>
                </a:lnTo>
                <a:lnTo>
                  <a:pt x="1086556" y="61601"/>
                </a:lnTo>
                <a:cubicBezTo>
                  <a:pt x="1072363" y="47551"/>
                  <a:pt x="1072440" y="24720"/>
                  <a:pt x="1086556" y="10595"/>
                </a:cubicBezTo>
                <a:cubicBezTo>
                  <a:pt x="1093614" y="3532"/>
                  <a:pt x="1102896" y="0"/>
                  <a:pt x="1112179" y="0"/>
                </a:cubicBezTo>
                <a:close/>
                <a:moveTo>
                  <a:pt x="843202" y="0"/>
                </a:moveTo>
                <a:cubicBezTo>
                  <a:pt x="852485" y="0"/>
                  <a:pt x="861768" y="3532"/>
                  <a:pt x="868825" y="10595"/>
                </a:cubicBezTo>
                <a:lnTo>
                  <a:pt x="1103350" y="243941"/>
                </a:lnTo>
                <a:cubicBezTo>
                  <a:pt x="1117542" y="258067"/>
                  <a:pt x="1117542" y="280898"/>
                  <a:pt x="1103350" y="295024"/>
                </a:cubicBezTo>
                <a:lnTo>
                  <a:pt x="868825" y="528447"/>
                </a:lnTo>
                <a:cubicBezTo>
                  <a:pt x="861768" y="535548"/>
                  <a:pt x="852485" y="539060"/>
                  <a:pt x="843202" y="539060"/>
                </a:cubicBezTo>
                <a:cubicBezTo>
                  <a:pt x="833919" y="539060"/>
                  <a:pt x="824636" y="535471"/>
                  <a:pt x="817578" y="528447"/>
                </a:cubicBezTo>
                <a:cubicBezTo>
                  <a:pt x="803386" y="514321"/>
                  <a:pt x="803386" y="491490"/>
                  <a:pt x="817578" y="477364"/>
                </a:cubicBezTo>
                <a:lnTo>
                  <a:pt x="1026402" y="269444"/>
                </a:lnTo>
                <a:lnTo>
                  <a:pt x="817578" y="61601"/>
                </a:lnTo>
                <a:cubicBezTo>
                  <a:pt x="803386" y="47551"/>
                  <a:pt x="803463" y="24720"/>
                  <a:pt x="817578" y="10595"/>
                </a:cubicBezTo>
                <a:cubicBezTo>
                  <a:pt x="824636" y="3532"/>
                  <a:pt x="833919" y="0"/>
                  <a:pt x="843202" y="0"/>
                </a:cubicBezTo>
                <a:close/>
                <a:moveTo>
                  <a:pt x="574224" y="0"/>
                </a:moveTo>
                <a:cubicBezTo>
                  <a:pt x="583507" y="0"/>
                  <a:pt x="592790" y="3532"/>
                  <a:pt x="599847" y="10595"/>
                </a:cubicBezTo>
                <a:lnTo>
                  <a:pt x="834371" y="243941"/>
                </a:lnTo>
                <a:cubicBezTo>
                  <a:pt x="848564" y="258067"/>
                  <a:pt x="848564" y="280898"/>
                  <a:pt x="834371" y="295024"/>
                </a:cubicBezTo>
                <a:lnTo>
                  <a:pt x="599847" y="528447"/>
                </a:lnTo>
                <a:cubicBezTo>
                  <a:pt x="592790" y="535548"/>
                  <a:pt x="583507" y="539060"/>
                  <a:pt x="574224" y="539060"/>
                </a:cubicBezTo>
                <a:cubicBezTo>
                  <a:pt x="564941" y="539060"/>
                  <a:pt x="555658" y="535471"/>
                  <a:pt x="548600" y="528447"/>
                </a:cubicBezTo>
                <a:cubicBezTo>
                  <a:pt x="534408" y="514321"/>
                  <a:pt x="534408" y="491490"/>
                  <a:pt x="548600" y="477364"/>
                </a:cubicBezTo>
                <a:lnTo>
                  <a:pt x="757424" y="269444"/>
                </a:lnTo>
                <a:lnTo>
                  <a:pt x="548600" y="61601"/>
                </a:lnTo>
                <a:cubicBezTo>
                  <a:pt x="534408" y="47551"/>
                  <a:pt x="534484" y="24720"/>
                  <a:pt x="548600" y="10595"/>
                </a:cubicBezTo>
                <a:cubicBezTo>
                  <a:pt x="555658" y="3532"/>
                  <a:pt x="564941" y="0"/>
                  <a:pt x="574224" y="0"/>
                </a:cubicBezTo>
                <a:close/>
                <a:moveTo>
                  <a:pt x="305246" y="0"/>
                </a:moveTo>
                <a:cubicBezTo>
                  <a:pt x="314529" y="0"/>
                  <a:pt x="323811" y="3532"/>
                  <a:pt x="330869" y="10595"/>
                </a:cubicBezTo>
                <a:lnTo>
                  <a:pt x="565393" y="243941"/>
                </a:lnTo>
                <a:cubicBezTo>
                  <a:pt x="579586" y="258067"/>
                  <a:pt x="579586" y="280898"/>
                  <a:pt x="565393" y="295024"/>
                </a:cubicBezTo>
                <a:lnTo>
                  <a:pt x="330869" y="528447"/>
                </a:lnTo>
                <a:cubicBezTo>
                  <a:pt x="323811" y="535548"/>
                  <a:pt x="314529" y="539060"/>
                  <a:pt x="305246" y="539060"/>
                </a:cubicBezTo>
                <a:cubicBezTo>
                  <a:pt x="295963" y="539060"/>
                  <a:pt x="286680" y="535471"/>
                  <a:pt x="279622" y="528447"/>
                </a:cubicBezTo>
                <a:cubicBezTo>
                  <a:pt x="265430" y="514321"/>
                  <a:pt x="265430" y="491490"/>
                  <a:pt x="279622" y="477364"/>
                </a:cubicBezTo>
                <a:lnTo>
                  <a:pt x="488446" y="269444"/>
                </a:lnTo>
                <a:lnTo>
                  <a:pt x="279622" y="61601"/>
                </a:lnTo>
                <a:cubicBezTo>
                  <a:pt x="265430" y="47551"/>
                  <a:pt x="265506" y="24720"/>
                  <a:pt x="279622" y="10595"/>
                </a:cubicBezTo>
                <a:cubicBezTo>
                  <a:pt x="286680" y="3532"/>
                  <a:pt x="295963" y="0"/>
                  <a:pt x="305246" y="0"/>
                </a:cubicBezTo>
                <a:close/>
                <a:moveTo>
                  <a:pt x="36268" y="0"/>
                </a:moveTo>
                <a:cubicBezTo>
                  <a:pt x="45551" y="0"/>
                  <a:pt x="54833" y="3532"/>
                  <a:pt x="61891" y="10595"/>
                </a:cubicBezTo>
                <a:lnTo>
                  <a:pt x="296415" y="243941"/>
                </a:lnTo>
                <a:cubicBezTo>
                  <a:pt x="310608" y="258067"/>
                  <a:pt x="310608" y="280898"/>
                  <a:pt x="296415" y="295024"/>
                </a:cubicBezTo>
                <a:lnTo>
                  <a:pt x="61891" y="528447"/>
                </a:lnTo>
                <a:cubicBezTo>
                  <a:pt x="54833" y="535548"/>
                  <a:pt x="45551" y="539060"/>
                  <a:pt x="36268" y="539060"/>
                </a:cubicBezTo>
                <a:cubicBezTo>
                  <a:pt x="26985" y="539060"/>
                  <a:pt x="17702" y="535471"/>
                  <a:pt x="10644" y="528447"/>
                </a:cubicBezTo>
                <a:cubicBezTo>
                  <a:pt x="-3548" y="514321"/>
                  <a:pt x="-3548" y="491490"/>
                  <a:pt x="10644" y="477364"/>
                </a:cubicBezTo>
                <a:lnTo>
                  <a:pt x="219468" y="269444"/>
                </a:lnTo>
                <a:lnTo>
                  <a:pt x="10644" y="61601"/>
                </a:lnTo>
                <a:cubicBezTo>
                  <a:pt x="-3548" y="47551"/>
                  <a:pt x="-3472" y="24720"/>
                  <a:pt x="10644" y="10595"/>
                </a:cubicBezTo>
                <a:cubicBezTo>
                  <a:pt x="17702" y="3532"/>
                  <a:pt x="26985" y="0"/>
                  <a:pt x="36268" y="0"/>
                </a:cubicBezTo>
                <a:close/>
              </a:path>
            </a:pathLst>
          </a:cu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123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694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compu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5B4C7939-78FD-6787-DCBC-7261B2DA31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5822" y="831843"/>
            <a:ext cx="6124472" cy="347981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1" y="307975"/>
            <a:ext cx="2437001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1" y="1786758"/>
            <a:ext cx="2437002" cy="2080567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791C0CC-F47C-F27D-0924-60EE7C0BB6CE}"/>
              </a:ext>
            </a:extLst>
          </p:cNvPr>
          <p:cNvSpPr/>
          <p:nvPr userDrawn="1"/>
        </p:nvSpPr>
        <p:spPr>
          <a:xfrm>
            <a:off x="3312673" y="963704"/>
            <a:ext cx="4681537" cy="3057525"/>
          </a:xfrm>
          <a:prstGeom prst="roundRect">
            <a:avLst>
              <a:gd name="adj" fmla="val 19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15846CA-AD05-3983-3A5D-FACBE54E916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312673" y="963704"/>
            <a:ext cx="4681538" cy="3057525"/>
          </a:xfrm>
          <a:prstGeom prst="roundRect">
            <a:avLst>
              <a:gd name="adj" fmla="val 2189"/>
            </a:avLst>
          </a:prstGeom>
        </p:spPr>
        <p:txBody>
          <a:bodyPr anchor="ctr"/>
          <a:lstStyle>
            <a:lvl1pPr marL="0" indent="0" algn="ctr">
              <a:buNone/>
              <a:defRPr sz="18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761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text-compu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5B4C7939-78FD-6787-DCBC-7261B2DA31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09435" y="1285152"/>
            <a:ext cx="5077364" cy="288486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6"/>
            <a:ext cx="6027489" cy="4427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1397136"/>
            <a:ext cx="3259123" cy="2361132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791C0CC-F47C-F27D-0924-60EE7C0BB6CE}"/>
              </a:ext>
            </a:extLst>
          </p:cNvPr>
          <p:cNvSpPr/>
          <p:nvPr userDrawn="1"/>
        </p:nvSpPr>
        <p:spPr>
          <a:xfrm>
            <a:off x="4228573" y="1397136"/>
            <a:ext cx="3881129" cy="2534776"/>
          </a:xfrm>
          <a:prstGeom prst="roundRect">
            <a:avLst>
              <a:gd name="adj" fmla="val 19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15846CA-AD05-3983-3A5D-FACBE54E916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8572" y="1397136"/>
            <a:ext cx="3881130" cy="2534776"/>
          </a:xfrm>
          <a:prstGeom prst="roundRect">
            <a:avLst>
              <a:gd name="adj" fmla="val 2189"/>
            </a:avLst>
          </a:prstGeom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94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left-3-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199" y="307976"/>
            <a:ext cx="5697939" cy="86811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F83A2A72-00ED-F5AF-5267-15DFF84DF0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06169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2E360AE-BA6A-F9D8-00C0-889846B971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55139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65ED1E-3200-62F3-E1E2-0775DAF20E72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452003" y="1650178"/>
            <a:ext cx="457200" cy="457200"/>
          </a:xfrm>
          <a:prstGeom prst="ellipse">
            <a:avLst/>
          </a:pr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54888B-3088-0CA1-FE51-4C65A8F275B5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3306169" y="1650178"/>
            <a:ext cx="457200" cy="457200"/>
          </a:xfrm>
          <a:prstGeom prst="ellipse">
            <a:avLst/>
          </a:pr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D74510-CF44-CE88-D7B3-763F070BD84B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6155139" y="1650178"/>
            <a:ext cx="457200" cy="457200"/>
          </a:xfrm>
          <a:prstGeom prst="ellipse">
            <a:avLst/>
          </a:pr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79214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left-4-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199" y="307976"/>
            <a:ext cx="5697939" cy="86811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1" y="2273561"/>
            <a:ext cx="1673604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F83A2A72-00ED-F5AF-5267-15DFF84DF0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609071" y="2273561"/>
            <a:ext cx="1673605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2E360AE-BA6A-F9D8-00C0-889846B971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760942" y="2273561"/>
            <a:ext cx="1673605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65ED1E-3200-62F3-E1E2-0775DAF20E72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452003" y="1650178"/>
            <a:ext cx="457200" cy="457200"/>
          </a:xfrm>
          <a:prstGeom prst="ellipse">
            <a:avLst/>
          </a:pr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54888B-3088-0CA1-FE51-4C65A8F275B5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2609071" y="1650178"/>
            <a:ext cx="457200" cy="457200"/>
          </a:xfrm>
          <a:prstGeom prst="ellipse">
            <a:avLst/>
          </a:pr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D74510-CF44-CE88-D7B3-763F070BD84B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4760942" y="1650178"/>
            <a:ext cx="457200" cy="457200"/>
          </a:xfrm>
          <a:prstGeom prst="ellipse">
            <a:avLst/>
          </a:pr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E32CC9DD-C4B0-3FB0-0883-78DFF56490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12813" y="2273561"/>
            <a:ext cx="1673605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41AC95-15EE-6434-DC11-4B64DF6B5298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6912813" y="1650178"/>
            <a:ext cx="457200" cy="457200"/>
          </a:xfrm>
          <a:prstGeom prst="ellipse">
            <a:avLst/>
          </a:prstGeom>
          <a:gradFill>
            <a:gsLst>
              <a:gs pos="0">
                <a:schemeClr val="accent3"/>
              </a:gs>
              <a:gs pos="100000">
                <a:schemeClr val="accent1"/>
              </a:gs>
            </a:gsLst>
            <a:lin ang="4200000" scaled="0"/>
          </a:gra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2329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Z-NET-title-left-3-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199" y="307976"/>
            <a:ext cx="5697939" cy="86811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F83A2A72-00ED-F5AF-5267-15DFF84DF0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06169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2E360AE-BA6A-F9D8-00C0-889846B971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55139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EF0697-761C-771A-24BA-036662117CE5}"/>
              </a:ext>
            </a:extLst>
          </p:cNvPr>
          <p:cNvCxnSpPr>
            <a:cxnSpLocks/>
          </p:cNvCxnSpPr>
          <p:nvPr userDrawn="1"/>
        </p:nvCxnSpPr>
        <p:spPr>
          <a:xfrm>
            <a:off x="452003" y="2154143"/>
            <a:ext cx="2536858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505DE87-5A91-3F85-CBE5-E59CCCFE7F9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2004" y="1562100"/>
            <a:ext cx="2537260" cy="47783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1400" b="1"/>
            </a:lvl2pPr>
            <a:lvl3pPr marL="914400" indent="0">
              <a:buNone/>
              <a:defRPr sz="1400" b="1"/>
            </a:lvl3pPr>
            <a:lvl4pPr marL="1371600" indent="0">
              <a:buNone/>
              <a:defRPr sz="1400" b="1"/>
            </a:lvl4pPr>
            <a:lvl5pPr marL="1828800" indent="0">
              <a:buNone/>
              <a:defRPr sz="14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162909-85F1-3208-E72B-380CCF3AF48A}"/>
              </a:ext>
            </a:extLst>
          </p:cNvPr>
          <p:cNvCxnSpPr>
            <a:cxnSpLocks/>
          </p:cNvCxnSpPr>
          <p:nvPr userDrawn="1"/>
        </p:nvCxnSpPr>
        <p:spPr>
          <a:xfrm>
            <a:off x="3306167" y="2154143"/>
            <a:ext cx="2536858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BF76AE0E-DDC9-8B30-065C-940D61AA475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06168" y="1562100"/>
            <a:ext cx="2537260" cy="47783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1400" b="1"/>
            </a:lvl2pPr>
            <a:lvl3pPr marL="914400" indent="0">
              <a:buNone/>
              <a:defRPr sz="1400" b="1"/>
            </a:lvl3pPr>
            <a:lvl4pPr marL="1371600" indent="0">
              <a:buNone/>
              <a:defRPr sz="1400" b="1"/>
            </a:lvl4pPr>
            <a:lvl5pPr marL="1828800" indent="0">
              <a:buNone/>
              <a:defRPr sz="14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5231FD2-F9B2-DF74-6763-955B9ABEE1CE}"/>
              </a:ext>
            </a:extLst>
          </p:cNvPr>
          <p:cNvCxnSpPr>
            <a:cxnSpLocks/>
          </p:cNvCxnSpPr>
          <p:nvPr userDrawn="1"/>
        </p:nvCxnSpPr>
        <p:spPr>
          <a:xfrm>
            <a:off x="6155137" y="2154143"/>
            <a:ext cx="2536858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85CF7CA5-8F82-9797-AF68-62D1D83E8F3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155138" y="1562100"/>
            <a:ext cx="2537260" cy="47783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1400" b="1"/>
            </a:lvl2pPr>
            <a:lvl3pPr marL="914400" indent="0">
              <a:buNone/>
              <a:defRPr sz="1400" b="1"/>
            </a:lvl3pPr>
            <a:lvl4pPr marL="1371600" indent="0">
              <a:buNone/>
              <a:defRPr sz="1400" b="1"/>
            </a:lvl4pPr>
            <a:lvl5pPr marL="1828800" indent="0">
              <a:buNone/>
              <a:defRPr sz="14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744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-background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CBBFF296-7C51-F8EC-6407-684483CD09E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941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405D450-AB93-36A6-1F54-004796DA48A5}"/>
              </a:ext>
            </a:extLst>
          </p:cNvPr>
          <p:cNvCxnSpPr>
            <a:cxnSpLocks/>
          </p:cNvCxnSpPr>
          <p:nvPr userDrawn="1"/>
        </p:nvCxnSpPr>
        <p:spPr>
          <a:xfrm>
            <a:off x="914400" y="1156648"/>
            <a:ext cx="7315200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5D86C5A3-0D92-D68B-3C93-31AF7453EE26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2350293" y="1535752"/>
            <a:ext cx="4443412" cy="24511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2B6F6C29-BDDF-0598-BB8D-E3D3B156B23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307976"/>
            <a:ext cx="8229600" cy="634646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Table of Contents</a:t>
            </a:r>
          </a:p>
        </p:txBody>
      </p:sp>
    </p:spTree>
    <p:extLst>
      <p:ext uri="{BB962C8B-B14F-4D97-AF65-F5344CB8AC3E}">
        <p14:creationId xmlns:p14="http://schemas.microsoft.com/office/powerpoint/2010/main" val="59509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centered-title-2-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405D450-AB93-36A6-1F54-004796DA48A5}"/>
              </a:ext>
            </a:extLst>
          </p:cNvPr>
          <p:cNvCxnSpPr>
            <a:cxnSpLocks/>
          </p:cNvCxnSpPr>
          <p:nvPr userDrawn="1"/>
        </p:nvCxnSpPr>
        <p:spPr>
          <a:xfrm>
            <a:off x="914400" y="1156648"/>
            <a:ext cx="7315200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E74B0191-2E44-82E6-A57F-8644CE4178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6"/>
            <a:ext cx="8229600" cy="634646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822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rgbClr val="85549B"/>
            </a:gs>
            <a:gs pos="100000">
              <a:schemeClr val="accent1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B126AAD-9863-656D-C358-B8E54D9FB0FE}"/>
              </a:ext>
            </a:extLst>
          </p:cNvPr>
          <p:cNvSpPr/>
          <p:nvPr userDrawn="1"/>
        </p:nvSpPr>
        <p:spPr>
          <a:xfrm>
            <a:off x="1314450" y="0"/>
            <a:ext cx="6515100" cy="39323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14FCFA9D-21D1-710C-C34B-F9A10D2168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2911164" y="457365"/>
            <a:ext cx="3321672" cy="895512"/>
          </a:xfrm>
          <a:prstGeom prst="rect">
            <a:avLst/>
          </a:prstGeom>
        </p:spPr>
      </p:pic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A323950A-D90D-49BF-7FEA-09A9702A93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57362" y="1733265"/>
            <a:ext cx="5629275" cy="1084229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3200"/>
            </a:lvl2pPr>
            <a:lvl3pPr marL="914400" indent="0">
              <a:buNone/>
              <a:defRPr sz="3200"/>
            </a:lvl3pPr>
            <a:lvl4pPr marL="1371600" indent="0">
              <a:buNone/>
              <a:defRPr sz="3200"/>
            </a:lvl4pPr>
            <a:lvl5pPr marL="1828800" indent="0">
              <a:buNone/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7">
            <a:extLst>
              <a:ext uri="{FF2B5EF4-FFF2-40B4-BE49-F238E27FC236}">
                <a16:creationId xmlns:a16="http://schemas.microsoft.com/office/drawing/2014/main" id="{755C6DB3-129F-56DF-7BE6-0052D3929E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57362" y="3006927"/>
            <a:ext cx="5629275" cy="561962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buNone/>
              <a:defRPr sz="1800" b="0">
                <a:solidFill>
                  <a:srgbClr val="85549B"/>
                </a:solidFill>
              </a:defRPr>
            </a:lvl1pPr>
            <a:lvl2pPr marL="457200" indent="0">
              <a:buNone/>
              <a:defRPr sz="3200"/>
            </a:lvl2pPr>
            <a:lvl3pPr marL="914400" indent="0">
              <a:buNone/>
              <a:defRPr sz="3200"/>
            </a:lvl3pPr>
            <a:lvl4pPr marL="1371600" indent="0">
              <a:buNone/>
              <a:defRPr sz="3200"/>
            </a:lvl4pPr>
            <a:lvl5pPr marL="1828800" indent="0">
              <a:buNone/>
              <a:defRPr sz="3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781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center-title-1-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405D450-AB93-36A6-1F54-004796DA48A5}"/>
              </a:ext>
            </a:extLst>
          </p:cNvPr>
          <p:cNvCxnSpPr>
            <a:cxnSpLocks/>
          </p:cNvCxnSpPr>
          <p:nvPr userDrawn="1"/>
        </p:nvCxnSpPr>
        <p:spPr>
          <a:xfrm>
            <a:off x="914400" y="857492"/>
            <a:ext cx="7315200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E74B0191-2E44-82E6-A57F-8644CE4178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6"/>
            <a:ext cx="8229600" cy="375000"/>
          </a:xfrm>
          <a:prstGeom prst="rect">
            <a:avLst/>
          </a:prstGeom>
        </p:spPr>
        <p:txBody>
          <a:bodyPr lIns="0" tIns="0" rIns="0" bIns="0" anchor="b"/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847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hite-background-title-stack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2952750" cy="29368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934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left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2952750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652588"/>
            <a:ext cx="8153401" cy="74295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428779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left-text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46F01F-A5B2-1A1C-AADF-11A392BC4B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57422" y="307976"/>
            <a:ext cx="3629378" cy="402748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652588"/>
            <a:ext cx="4419601" cy="2682876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56399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text-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8043CFD0-9439-CB4B-24E7-BB772F95444D}"/>
              </a:ext>
            </a:extLst>
          </p:cNvPr>
          <p:cNvSpPr/>
          <p:nvPr userDrawn="1"/>
        </p:nvSpPr>
        <p:spPr>
          <a:xfrm>
            <a:off x="1493693" y="3786074"/>
            <a:ext cx="1130011" cy="440461"/>
          </a:xfrm>
          <a:custGeom>
            <a:avLst/>
            <a:gdLst>
              <a:gd name="connsiteX0" fmla="*/ 1112179 w 1382971"/>
              <a:gd name="connsiteY0" fmla="*/ 0 h 539060"/>
              <a:gd name="connsiteX1" fmla="*/ 1137803 w 1382971"/>
              <a:gd name="connsiteY1" fmla="*/ 10595 h 539060"/>
              <a:gd name="connsiteX2" fmla="*/ 1372327 w 1382971"/>
              <a:gd name="connsiteY2" fmla="*/ 243941 h 539060"/>
              <a:gd name="connsiteX3" fmla="*/ 1372327 w 1382971"/>
              <a:gd name="connsiteY3" fmla="*/ 295024 h 539060"/>
              <a:gd name="connsiteX4" fmla="*/ 1137803 w 1382971"/>
              <a:gd name="connsiteY4" fmla="*/ 528447 h 539060"/>
              <a:gd name="connsiteX5" fmla="*/ 1112179 w 1382971"/>
              <a:gd name="connsiteY5" fmla="*/ 539060 h 539060"/>
              <a:gd name="connsiteX6" fmla="*/ 1086556 w 1382971"/>
              <a:gd name="connsiteY6" fmla="*/ 528447 h 539060"/>
              <a:gd name="connsiteX7" fmla="*/ 1086556 w 1382971"/>
              <a:gd name="connsiteY7" fmla="*/ 477364 h 539060"/>
              <a:gd name="connsiteX8" fmla="*/ 1295379 w 1382971"/>
              <a:gd name="connsiteY8" fmla="*/ 269444 h 539060"/>
              <a:gd name="connsiteX9" fmla="*/ 1086556 w 1382971"/>
              <a:gd name="connsiteY9" fmla="*/ 61601 h 539060"/>
              <a:gd name="connsiteX10" fmla="*/ 1086556 w 1382971"/>
              <a:gd name="connsiteY10" fmla="*/ 10595 h 539060"/>
              <a:gd name="connsiteX11" fmla="*/ 1112179 w 1382971"/>
              <a:gd name="connsiteY11" fmla="*/ 0 h 539060"/>
              <a:gd name="connsiteX12" fmla="*/ 843202 w 1382971"/>
              <a:gd name="connsiteY12" fmla="*/ 0 h 539060"/>
              <a:gd name="connsiteX13" fmla="*/ 868825 w 1382971"/>
              <a:gd name="connsiteY13" fmla="*/ 10595 h 539060"/>
              <a:gd name="connsiteX14" fmla="*/ 1103350 w 1382971"/>
              <a:gd name="connsiteY14" fmla="*/ 243941 h 539060"/>
              <a:gd name="connsiteX15" fmla="*/ 1103350 w 1382971"/>
              <a:gd name="connsiteY15" fmla="*/ 295024 h 539060"/>
              <a:gd name="connsiteX16" fmla="*/ 868825 w 1382971"/>
              <a:gd name="connsiteY16" fmla="*/ 528447 h 539060"/>
              <a:gd name="connsiteX17" fmla="*/ 843202 w 1382971"/>
              <a:gd name="connsiteY17" fmla="*/ 539060 h 539060"/>
              <a:gd name="connsiteX18" fmla="*/ 817578 w 1382971"/>
              <a:gd name="connsiteY18" fmla="*/ 528447 h 539060"/>
              <a:gd name="connsiteX19" fmla="*/ 817578 w 1382971"/>
              <a:gd name="connsiteY19" fmla="*/ 477364 h 539060"/>
              <a:gd name="connsiteX20" fmla="*/ 1026402 w 1382971"/>
              <a:gd name="connsiteY20" fmla="*/ 269444 h 539060"/>
              <a:gd name="connsiteX21" fmla="*/ 817578 w 1382971"/>
              <a:gd name="connsiteY21" fmla="*/ 61601 h 539060"/>
              <a:gd name="connsiteX22" fmla="*/ 817578 w 1382971"/>
              <a:gd name="connsiteY22" fmla="*/ 10595 h 539060"/>
              <a:gd name="connsiteX23" fmla="*/ 843202 w 1382971"/>
              <a:gd name="connsiteY23" fmla="*/ 0 h 539060"/>
              <a:gd name="connsiteX24" fmla="*/ 574224 w 1382971"/>
              <a:gd name="connsiteY24" fmla="*/ 0 h 539060"/>
              <a:gd name="connsiteX25" fmla="*/ 599847 w 1382971"/>
              <a:gd name="connsiteY25" fmla="*/ 10595 h 539060"/>
              <a:gd name="connsiteX26" fmla="*/ 834371 w 1382971"/>
              <a:gd name="connsiteY26" fmla="*/ 243941 h 539060"/>
              <a:gd name="connsiteX27" fmla="*/ 834371 w 1382971"/>
              <a:gd name="connsiteY27" fmla="*/ 295024 h 539060"/>
              <a:gd name="connsiteX28" fmla="*/ 599847 w 1382971"/>
              <a:gd name="connsiteY28" fmla="*/ 528447 h 539060"/>
              <a:gd name="connsiteX29" fmla="*/ 574224 w 1382971"/>
              <a:gd name="connsiteY29" fmla="*/ 539060 h 539060"/>
              <a:gd name="connsiteX30" fmla="*/ 548600 w 1382971"/>
              <a:gd name="connsiteY30" fmla="*/ 528447 h 539060"/>
              <a:gd name="connsiteX31" fmla="*/ 548600 w 1382971"/>
              <a:gd name="connsiteY31" fmla="*/ 477364 h 539060"/>
              <a:gd name="connsiteX32" fmla="*/ 757424 w 1382971"/>
              <a:gd name="connsiteY32" fmla="*/ 269444 h 539060"/>
              <a:gd name="connsiteX33" fmla="*/ 548600 w 1382971"/>
              <a:gd name="connsiteY33" fmla="*/ 61601 h 539060"/>
              <a:gd name="connsiteX34" fmla="*/ 548600 w 1382971"/>
              <a:gd name="connsiteY34" fmla="*/ 10595 h 539060"/>
              <a:gd name="connsiteX35" fmla="*/ 574224 w 1382971"/>
              <a:gd name="connsiteY35" fmla="*/ 0 h 539060"/>
              <a:gd name="connsiteX36" fmla="*/ 305246 w 1382971"/>
              <a:gd name="connsiteY36" fmla="*/ 0 h 539060"/>
              <a:gd name="connsiteX37" fmla="*/ 330869 w 1382971"/>
              <a:gd name="connsiteY37" fmla="*/ 10595 h 539060"/>
              <a:gd name="connsiteX38" fmla="*/ 565393 w 1382971"/>
              <a:gd name="connsiteY38" fmla="*/ 243941 h 539060"/>
              <a:gd name="connsiteX39" fmla="*/ 565393 w 1382971"/>
              <a:gd name="connsiteY39" fmla="*/ 295024 h 539060"/>
              <a:gd name="connsiteX40" fmla="*/ 330869 w 1382971"/>
              <a:gd name="connsiteY40" fmla="*/ 528447 h 539060"/>
              <a:gd name="connsiteX41" fmla="*/ 305246 w 1382971"/>
              <a:gd name="connsiteY41" fmla="*/ 539060 h 539060"/>
              <a:gd name="connsiteX42" fmla="*/ 279622 w 1382971"/>
              <a:gd name="connsiteY42" fmla="*/ 528447 h 539060"/>
              <a:gd name="connsiteX43" fmla="*/ 279622 w 1382971"/>
              <a:gd name="connsiteY43" fmla="*/ 477364 h 539060"/>
              <a:gd name="connsiteX44" fmla="*/ 488446 w 1382971"/>
              <a:gd name="connsiteY44" fmla="*/ 269444 h 539060"/>
              <a:gd name="connsiteX45" fmla="*/ 279622 w 1382971"/>
              <a:gd name="connsiteY45" fmla="*/ 61601 h 539060"/>
              <a:gd name="connsiteX46" fmla="*/ 279622 w 1382971"/>
              <a:gd name="connsiteY46" fmla="*/ 10595 h 539060"/>
              <a:gd name="connsiteX47" fmla="*/ 305246 w 1382971"/>
              <a:gd name="connsiteY47" fmla="*/ 0 h 539060"/>
              <a:gd name="connsiteX48" fmla="*/ 36268 w 1382971"/>
              <a:gd name="connsiteY48" fmla="*/ 0 h 539060"/>
              <a:gd name="connsiteX49" fmla="*/ 61891 w 1382971"/>
              <a:gd name="connsiteY49" fmla="*/ 10595 h 539060"/>
              <a:gd name="connsiteX50" fmla="*/ 296415 w 1382971"/>
              <a:gd name="connsiteY50" fmla="*/ 243941 h 539060"/>
              <a:gd name="connsiteX51" fmla="*/ 296415 w 1382971"/>
              <a:gd name="connsiteY51" fmla="*/ 295024 h 539060"/>
              <a:gd name="connsiteX52" fmla="*/ 61891 w 1382971"/>
              <a:gd name="connsiteY52" fmla="*/ 528447 h 539060"/>
              <a:gd name="connsiteX53" fmla="*/ 36268 w 1382971"/>
              <a:gd name="connsiteY53" fmla="*/ 539060 h 539060"/>
              <a:gd name="connsiteX54" fmla="*/ 10644 w 1382971"/>
              <a:gd name="connsiteY54" fmla="*/ 528447 h 539060"/>
              <a:gd name="connsiteX55" fmla="*/ 10644 w 1382971"/>
              <a:gd name="connsiteY55" fmla="*/ 477364 h 539060"/>
              <a:gd name="connsiteX56" fmla="*/ 219468 w 1382971"/>
              <a:gd name="connsiteY56" fmla="*/ 269444 h 539060"/>
              <a:gd name="connsiteX57" fmla="*/ 10644 w 1382971"/>
              <a:gd name="connsiteY57" fmla="*/ 61601 h 539060"/>
              <a:gd name="connsiteX58" fmla="*/ 10644 w 1382971"/>
              <a:gd name="connsiteY58" fmla="*/ 10595 h 539060"/>
              <a:gd name="connsiteX59" fmla="*/ 36268 w 1382971"/>
              <a:gd name="connsiteY59" fmla="*/ 0 h 5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82971" h="539060">
                <a:moveTo>
                  <a:pt x="1112179" y="0"/>
                </a:moveTo>
                <a:cubicBezTo>
                  <a:pt x="1121462" y="0"/>
                  <a:pt x="1130745" y="3532"/>
                  <a:pt x="1137803" y="10595"/>
                </a:cubicBezTo>
                <a:lnTo>
                  <a:pt x="1372327" y="243941"/>
                </a:lnTo>
                <a:cubicBezTo>
                  <a:pt x="1386519" y="258067"/>
                  <a:pt x="1386519" y="280898"/>
                  <a:pt x="1372327" y="295024"/>
                </a:cubicBezTo>
                <a:lnTo>
                  <a:pt x="1137803" y="528447"/>
                </a:lnTo>
                <a:cubicBezTo>
                  <a:pt x="1130745" y="535548"/>
                  <a:pt x="1121462" y="539060"/>
                  <a:pt x="1112179" y="539060"/>
                </a:cubicBezTo>
                <a:cubicBezTo>
                  <a:pt x="1102896" y="539060"/>
                  <a:pt x="1093614" y="535471"/>
                  <a:pt x="1086556" y="528447"/>
                </a:cubicBezTo>
                <a:cubicBezTo>
                  <a:pt x="1072363" y="514321"/>
                  <a:pt x="1072363" y="491490"/>
                  <a:pt x="1086556" y="477364"/>
                </a:cubicBezTo>
                <a:lnTo>
                  <a:pt x="1295379" y="269444"/>
                </a:lnTo>
                <a:lnTo>
                  <a:pt x="1086556" y="61601"/>
                </a:lnTo>
                <a:cubicBezTo>
                  <a:pt x="1072363" y="47551"/>
                  <a:pt x="1072440" y="24720"/>
                  <a:pt x="1086556" y="10595"/>
                </a:cubicBezTo>
                <a:cubicBezTo>
                  <a:pt x="1093614" y="3532"/>
                  <a:pt x="1102896" y="0"/>
                  <a:pt x="1112179" y="0"/>
                </a:cubicBezTo>
                <a:close/>
                <a:moveTo>
                  <a:pt x="843202" y="0"/>
                </a:moveTo>
                <a:cubicBezTo>
                  <a:pt x="852485" y="0"/>
                  <a:pt x="861768" y="3532"/>
                  <a:pt x="868825" y="10595"/>
                </a:cubicBezTo>
                <a:lnTo>
                  <a:pt x="1103350" y="243941"/>
                </a:lnTo>
                <a:cubicBezTo>
                  <a:pt x="1117542" y="258067"/>
                  <a:pt x="1117542" y="280898"/>
                  <a:pt x="1103350" y="295024"/>
                </a:cubicBezTo>
                <a:lnTo>
                  <a:pt x="868825" y="528447"/>
                </a:lnTo>
                <a:cubicBezTo>
                  <a:pt x="861768" y="535548"/>
                  <a:pt x="852485" y="539060"/>
                  <a:pt x="843202" y="539060"/>
                </a:cubicBezTo>
                <a:cubicBezTo>
                  <a:pt x="833919" y="539060"/>
                  <a:pt x="824636" y="535471"/>
                  <a:pt x="817578" y="528447"/>
                </a:cubicBezTo>
                <a:cubicBezTo>
                  <a:pt x="803386" y="514321"/>
                  <a:pt x="803386" y="491490"/>
                  <a:pt x="817578" y="477364"/>
                </a:cubicBezTo>
                <a:lnTo>
                  <a:pt x="1026402" y="269444"/>
                </a:lnTo>
                <a:lnTo>
                  <a:pt x="817578" y="61601"/>
                </a:lnTo>
                <a:cubicBezTo>
                  <a:pt x="803386" y="47551"/>
                  <a:pt x="803463" y="24720"/>
                  <a:pt x="817578" y="10595"/>
                </a:cubicBezTo>
                <a:cubicBezTo>
                  <a:pt x="824636" y="3532"/>
                  <a:pt x="833919" y="0"/>
                  <a:pt x="843202" y="0"/>
                </a:cubicBezTo>
                <a:close/>
                <a:moveTo>
                  <a:pt x="574224" y="0"/>
                </a:moveTo>
                <a:cubicBezTo>
                  <a:pt x="583507" y="0"/>
                  <a:pt x="592790" y="3532"/>
                  <a:pt x="599847" y="10595"/>
                </a:cubicBezTo>
                <a:lnTo>
                  <a:pt x="834371" y="243941"/>
                </a:lnTo>
                <a:cubicBezTo>
                  <a:pt x="848564" y="258067"/>
                  <a:pt x="848564" y="280898"/>
                  <a:pt x="834371" y="295024"/>
                </a:cubicBezTo>
                <a:lnTo>
                  <a:pt x="599847" y="528447"/>
                </a:lnTo>
                <a:cubicBezTo>
                  <a:pt x="592790" y="535548"/>
                  <a:pt x="583507" y="539060"/>
                  <a:pt x="574224" y="539060"/>
                </a:cubicBezTo>
                <a:cubicBezTo>
                  <a:pt x="564941" y="539060"/>
                  <a:pt x="555658" y="535471"/>
                  <a:pt x="548600" y="528447"/>
                </a:cubicBezTo>
                <a:cubicBezTo>
                  <a:pt x="534408" y="514321"/>
                  <a:pt x="534408" y="491490"/>
                  <a:pt x="548600" y="477364"/>
                </a:cubicBezTo>
                <a:lnTo>
                  <a:pt x="757424" y="269444"/>
                </a:lnTo>
                <a:lnTo>
                  <a:pt x="548600" y="61601"/>
                </a:lnTo>
                <a:cubicBezTo>
                  <a:pt x="534408" y="47551"/>
                  <a:pt x="534484" y="24720"/>
                  <a:pt x="548600" y="10595"/>
                </a:cubicBezTo>
                <a:cubicBezTo>
                  <a:pt x="555658" y="3532"/>
                  <a:pt x="564941" y="0"/>
                  <a:pt x="574224" y="0"/>
                </a:cubicBezTo>
                <a:close/>
                <a:moveTo>
                  <a:pt x="305246" y="0"/>
                </a:moveTo>
                <a:cubicBezTo>
                  <a:pt x="314529" y="0"/>
                  <a:pt x="323811" y="3532"/>
                  <a:pt x="330869" y="10595"/>
                </a:cubicBezTo>
                <a:lnTo>
                  <a:pt x="565393" y="243941"/>
                </a:lnTo>
                <a:cubicBezTo>
                  <a:pt x="579586" y="258067"/>
                  <a:pt x="579586" y="280898"/>
                  <a:pt x="565393" y="295024"/>
                </a:cubicBezTo>
                <a:lnTo>
                  <a:pt x="330869" y="528447"/>
                </a:lnTo>
                <a:cubicBezTo>
                  <a:pt x="323811" y="535548"/>
                  <a:pt x="314529" y="539060"/>
                  <a:pt x="305246" y="539060"/>
                </a:cubicBezTo>
                <a:cubicBezTo>
                  <a:pt x="295963" y="539060"/>
                  <a:pt x="286680" y="535471"/>
                  <a:pt x="279622" y="528447"/>
                </a:cubicBezTo>
                <a:cubicBezTo>
                  <a:pt x="265430" y="514321"/>
                  <a:pt x="265430" y="491490"/>
                  <a:pt x="279622" y="477364"/>
                </a:cubicBezTo>
                <a:lnTo>
                  <a:pt x="488446" y="269444"/>
                </a:lnTo>
                <a:lnTo>
                  <a:pt x="279622" y="61601"/>
                </a:lnTo>
                <a:cubicBezTo>
                  <a:pt x="265430" y="47551"/>
                  <a:pt x="265506" y="24720"/>
                  <a:pt x="279622" y="10595"/>
                </a:cubicBezTo>
                <a:cubicBezTo>
                  <a:pt x="286680" y="3532"/>
                  <a:pt x="295963" y="0"/>
                  <a:pt x="305246" y="0"/>
                </a:cubicBezTo>
                <a:close/>
                <a:moveTo>
                  <a:pt x="36268" y="0"/>
                </a:moveTo>
                <a:cubicBezTo>
                  <a:pt x="45551" y="0"/>
                  <a:pt x="54833" y="3532"/>
                  <a:pt x="61891" y="10595"/>
                </a:cubicBezTo>
                <a:lnTo>
                  <a:pt x="296415" y="243941"/>
                </a:lnTo>
                <a:cubicBezTo>
                  <a:pt x="310608" y="258067"/>
                  <a:pt x="310608" y="280898"/>
                  <a:pt x="296415" y="295024"/>
                </a:cubicBezTo>
                <a:lnTo>
                  <a:pt x="61891" y="528447"/>
                </a:lnTo>
                <a:cubicBezTo>
                  <a:pt x="54833" y="535548"/>
                  <a:pt x="45551" y="539060"/>
                  <a:pt x="36268" y="539060"/>
                </a:cubicBezTo>
                <a:cubicBezTo>
                  <a:pt x="26985" y="539060"/>
                  <a:pt x="17702" y="535471"/>
                  <a:pt x="10644" y="528447"/>
                </a:cubicBezTo>
                <a:cubicBezTo>
                  <a:pt x="-3548" y="514321"/>
                  <a:pt x="-3548" y="491490"/>
                  <a:pt x="10644" y="477364"/>
                </a:cubicBezTo>
                <a:lnTo>
                  <a:pt x="219468" y="269444"/>
                </a:lnTo>
                <a:lnTo>
                  <a:pt x="10644" y="61601"/>
                </a:lnTo>
                <a:cubicBezTo>
                  <a:pt x="-3548" y="47551"/>
                  <a:pt x="-3472" y="24720"/>
                  <a:pt x="10644" y="10595"/>
                </a:cubicBezTo>
                <a:cubicBezTo>
                  <a:pt x="17702" y="3532"/>
                  <a:pt x="26985" y="0"/>
                  <a:pt x="36268" y="0"/>
                </a:cubicBezTo>
                <a:close/>
              </a:path>
            </a:pathLst>
          </a:custGeom>
          <a:gradFill>
            <a:gsLst>
              <a:gs pos="0">
                <a:schemeClr val="bg1"/>
              </a:gs>
              <a:gs pos="60000">
                <a:srgbClr val="85549B"/>
              </a:gs>
              <a:gs pos="100000">
                <a:schemeClr val="accent1"/>
              </a:gs>
            </a:gsLst>
            <a:lin ang="42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F60F635E-6665-631A-4276-AE92108B1589}"/>
              </a:ext>
            </a:extLst>
          </p:cNvPr>
          <p:cNvSpPr/>
          <p:nvPr userDrawn="1"/>
        </p:nvSpPr>
        <p:spPr>
          <a:xfrm flipH="1">
            <a:off x="6520295" y="3786074"/>
            <a:ext cx="1130011" cy="440461"/>
          </a:xfrm>
          <a:custGeom>
            <a:avLst/>
            <a:gdLst>
              <a:gd name="connsiteX0" fmla="*/ 1112179 w 1382971"/>
              <a:gd name="connsiteY0" fmla="*/ 0 h 539060"/>
              <a:gd name="connsiteX1" fmla="*/ 1137803 w 1382971"/>
              <a:gd name="connsiteY1" fmla="*/ 10595 h 539060"/>
              <a:gd name="connsiteX2" fmla="*/ 1372327 w 1382971"/>
              <a:gd name="connsiteY2" fmla="*/ 243941 h 539060"/>
              <a:gd name="connsiteX3" fmla="*/ 1372327 w 1382971"/>
              <a:gd name="connsiteY3" fmla="*/ 295024 h 539060"/>
              <a:gd name="connsiteX4" fmla="*/ 1137803 w 1382971"/>
              <a:gd name="connsiteY4" fmla="*/ 528447 h 539060"/>
              <a:gd name="connsiteX5" fmla="*/ 1112179 w 1382971"/>
              <a:gd name="connsiteY5" fmla="*/ 539060 h 539060"/>
              <a:gd name="connsiteX6" fmla="*/ 1086556 w 1382971"/>
              <a:gd name="connsiteY6" fmla="*/ 528447 h 539060"/>
              <a:gd name="connsiteX7" fmla="*/ 1086556 w 1382971"/>
              <a:gd name="connsiteY7" fmla="*/ 477364 h 539060"/>
              <a:gd name="connsiteX8" fmla="*/ 1295379 w 1382971"/>
              <a:gd name="connsiteY8" fmla="*/ 269444 h 539060"/>
              <a:gd name="connsiteX9" fmla="*/ 1086556 w 1382971"/>
              <a:gd name="connsiteY9" fmla="*/ 61601 h 539060"/>
              <a:gd name="connsiteX10" fmla="*/ 1086556 w 1382971"/>
              <a:gd name="connsiteY10" fmla="*/ 10595 h 539060"/>
              <a:gd name="connsiteX11" fmla="*/ 1112179 w 1382971"/>
              <a:gd name="connsiteY11" fmla="*/ 0 h 539060"/>
              <a:gd name="connsiteX12" fmla="*/ 843202 w 1382971"/>
              <a:gd name="connsiteY12" fmla="*/ 0 h 539060"/>
              <a:gd name="connsiteX13" fmla="*/ 868825 w 1382971"/>
              <a:gd name="connsiteY13" fmla="*/ 10595 h 539060"/>
              <a:gd name="connsiteX14" fmla="*/ 1103350 w 1382971"/>
              <a:gd name="connsiteY14" fmla="*/ 243941 h 539060"/>
              <a:gd name="connsiteX15" fmla="*/ 1103350 w 1382971"/>
              <a:gd name="connsiteY15" fmla="*/ 295024 h 539060"/>
              <a:gd name="connsiteX16" fmla="*/ 868825 w 1382971"/>
              <a:gd name="connsiteY16" fmla="*/ 528447 h 539060"/>
              <a:gd name="connsiteX17" fmla="*/ 843202 w 1382971"/>
              <a:gd name="connsiteY17" fmla="*/ 539060 h 539060"/>
              <a:gd name="connsiteX18" fmla="*/ 817578 w 1382971"/>
              <a:gd name="connsiteY18" fmla="*/ 528447 h 539060"/>
              <a:gd name="connsiteX19" fmla="*/ 817578 w 1382971"/>
              <a:gd name="connsiteY19" fmla="*/ 477364 h 539060"/>
              <a:gd name="connsiteX20" fmla="*/ 1026402 w 1382971"/>
              <a:gd name="connsiteY20" fmla="*/ 269444 h 539060"/>
              <a:gd name="connsiteX21" fmla="*/ 817578 w 1382971"/>
              <a:gd name="connsiteY21" fmla="*/ 61601 h 539060"/>
              <a:gd name="connsiteX22" fmla="*/ 817578 w 1382971"/>
              <a:gd name="connsiteY22" fmla="*/ 10595 h 539060"/>
              <a:gd name="connsiteX23" fmla="*/ 843202 w 1382971"/>
              <a:gd name="connsiteY23" fmla="*/ 0 h 539060"/>
              <a:gd name="connsiteX24" fmla="*/ 574224 w 1382971"/>
              <a:gd name="connsiteY24" fmla="*/ 0 h 539060"/>
              <a:gd name="connsiteX25" fmla="*/ 599847 w 1382971"/>
              <a:gd name="connsiteY25" fmla="*/ 10595 h 539060"/>
              <a:gd name="connsiteX26" fmla="*/ 834371 w 1382971"/>
              <a:gd name="connsiteY26" fmla="*/ 243941 h 539060"/>
              <a:gd name="connsiteX27" fmla="*/ 834371 w 1382971"/>
              <a:gd name="connsiteY27" fmla="*/ 295024 h 539060"/>
              <a:gd name="connsiteX28" fmla="*/ 599847 w 1382971"/>
              <a:gd name="connsiteY28" fmla="*/ 528447 h 539060"/>
              <a:gd name="connsiteX29" fmla="*/ 574224 w 1382971"/>
              <a:gd name="connsiteY29" fmla="*/ 539060 h 539060"/>
              <a:gd name="connsiteX30" fmla="*/ 548600 w 1382971"/>
              <a:gd name="connsiteY30" fmla="*/ 528447 h 539060"/>
              <a:gd name="connsiteX31" fmla="*/ 548600 w 1382971"/>
              <a:gd name="connsiteY31" fmla="*/ 477364 h 539060"/>
              <a:gd name="connsiteX32" fmla="*/ 757424 w 1382971"/>
              <a:gd name="connsiteY32" fmla="*/ 269444 h 539060"/>
              <a:gd name="connsiteX33" fmla="*/ 548600 w 1382971"/>
              <a:gd name="connsiteY33" fmla="*/ 61601 h 539060"/>
              <a:gd name="connsiteX34" fmla="*/ 548600 w 1382971"/>
              <a:gd name="connsiteY34" fmla="*/ 10595 h 539060"/>
              <a:gd name="connsiteX35" fmla="*/ 574224 w 1382971"/>
              <a:gd name="connsiteY35" fmla="*/ 0 h 539060"/>
              <a:gd name="connsiteX36" fmla="*/ 305246 w 1382971"/>
              <a:gd name="connsiteY36" fmla="*/ 0 h 539060"/>
              <a:gd name="connsiteX37" fmla="*/ 330869 w 1382971"/>
              <a:gd name="connsiteY37" fmla="*/ 10595 h 539060"/>
              <a:gd name="connsiteX38" fmla="*/ 565393 w 1382971"/>
              <a:gd name="connsiteY38" fmla="*/ 243941 h 539060"/>
              <a:gd name="connsiteX39" fmla="*/ 565393 w 1382971"/>
              <a:gd name="connsiteY39" fmla="*/ 295024 h 539060"/>
              <a:gd name="connsiteX40" fmla="*/ 330869 w 1382971"/>
              <a:gd name="connsiteY40" fmla="*/ 528447 h 539060"/>
              <a:gd name="connsiteX41" fmla="*/ 305246 w 1382971"/>
              <a:gd name="connsiteY41" fmla="*/ 539060 h 539060"/>
              <a:gd name="connsiteX42" fmla="*/ 279622 w 1382971"/>
              <a:gd name="connsiteY42" fmla="*/ 528447 h 539060"/>
              <a:gd name="connsiteX43" fmla="*/ 279622 w 1382971"/>
              <a:gd name="connsiteY43" fmla="*/ 477364 h 539060"/>
              <a:gd name="connsiteX44" fmla="*/ 488446 w 1382971"/>
              <a:gd name="connsiteY44" fmla="*/ 269444 h 539060"/>
              <a:gd name="connsiteX45" fmla="*/ 279622 w 1382971"/>
              <a:gd name="connsiteY45" fmla="*/ 61601 h 539060"/>
              <a:gd name="connsiteX46" fmla="*/ 279622 w 1382971"/>
              <a:gd name="connsiteY46" fmla="*/ 10595 h 539060"/>
              <a:gd name="connsiteX47" fmla="*/ 305246 w 1382971"/>
              <a:gd name="connsiteY47" fmla="*/ 0 h 539060"/>
              <a:gd name="connsiteX48" fmla="*/ 36268 w 1382971"/>
              <a:gd name="connsiteY48" fmla="*/ 0 h 539060"/>
              <a:gd name="connsiteX49" fmla="*/ 61891 w 1382971"/>
              <a:gd name="connsiteY49" fmla="*/ 10595 h 539060"/>
              <a:gd name="connsiteX50" fmla="*/ 296415 w 1382971"/>
              <a:gd name="connsiteY50" fmla="*/ 243941 h 539060"/>
              <a:gd name="connsiteX51" fmla="*/ 296415 w 1382971"/>
              <a:gd name="connsiteY51" fmla="*/ 295024 h 539060"/>
              <a:gd name="connsiteX52" fmla="*/ 61891 w 1382971"/>
              <a:gd name="connsiteY52" fmla="*/ 528447 h 539060"/>
              <a:gd name="connsiteX53" fmla="*/ 36268 w 1382971"/>
              <a:gd name="connsiteY53" fmla="*/ 539060 h 539060"/>
              <a:gd name="connsiteX54" fmla="*/ 10644 w 1382971"/>
              <a:gd name="connsiteY54" fmla="*/ 528447 h 539060"/>
              <a:gd name="connsiteX55" fmla="*/ 10644 w 1382971"/>
              <a:gd name="connsiteY55" fmla="*/ 477364 h 539060"/>
              <a:gd name="connsiteX56" fmla="*/ 219468 w 1382971"/>
              <a:gd name="connsiteY56" fmla="*/ 269444 h 539060"/>
              <a:gd name="connsiteX57" fmla="*/ 10644 w 1382971"/>
              <a:gd name="connsiteY57" fmla="*/ 61601 h 539060"/>
              <a:gd name="connsiteX58" fmla="*/ 10644 w 1382971"/>
              <a:gd name="connsiteY58" fmla="*/ 10595 h 539060"/>
              <a:gd name="connsiteX59" fmla="*/ 36268 w 1382971"/>
              <a:gd name="connsiteY59" fmla="*/ 0 h 5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82971" h="539060">
                <a:moveTo>
                  <a:pt x="1112179" y="0"/>
                </a:moveTo>
                <a:cubicBezTo>
                  <a:pt x="1121462" y="0"/>
                  <a:pt x="1130745" y="3532"/>
                  <a:pt x="1137803" y="10595"/>
                </a:cubicBezTo>
                <a:lnTo>
                  <a:pt x="1372327" y="243941"/>
                </a:lnTo>
                <a:cubicBezTo>
                  <a:pt x="1386519" y="258067"/>
                  <a:pt x="1386519" y="280898"/>
                  <a:pt x="1372327" y="295024"/>
                </a:cubicBezTo>
                <a:lnTo>
                  <a:pt x="1137803" y="528447"/>
                </a:lnTo>
                <a:cubicBezTo>
                  <a:pt x="1130745" y="535548"/>
                  <a:pt x="1121462" y="539060"/>
                  <a:pt x="1112179" y="539060"/>
                </a:cubicBezTo>
                <a:cubicBezTo>
                  <a:pt x="1102896" y="539060"/>
                  <a:pt x="1093614" y="535471"/>
                  <a:pt x="1086556" y="528447"/>
                </a:cubicBezTo>
                <a:cubicBezTo>
                  <a:pt x="1072363" y="514321"/>
                  <a:pt x="1072363" y="491490"/>
                  <a:pt x="1086556" y="477364"/>
                </a:cubicBezTo>
                <a:lnTo>
                  <a:pt x="1295379" y="269444"/>
                </a:lnTo>
                <a:lnTo>
                  <a:pt x="1086556" y="61601"/>
                </a:lnTo>
                <a:cubicBezTo>
                  <a:pt x="1072363" y="47551"/>
                  <a:pt x="1072440" y="24720"/>
                  <a:pt x="1086556" y="10595"/>
                </a:cubicBezTo>
                <a:cubicBezTo>
                  <a:pt x="1093614" y="3532"/>
                  <a:pt x="1102896" y="0"/>
                  <a:pt x="1112179" y="0"/>
                </a:cubicBezTo>
                <a:close/>
                <a:moveTo>
                  <a:pt x="843202" y="0"/>
                </a:moveTo>
                <a:cubicBezTo>
                  <a:pt x="852485" y="0"/>
                  <a:pt x="861768" y="3532"/>
                  <a:pt x="868825" y="10595"/>
                </a:cubicBezTo>
                <a:lnTo>
                  <a:pt x="1103350" y="243941"/>
                </a:lnTo>
                <a:cubicBezTo>
                  <a:pt x="1117542" y="258067"/>
                  <a:pt x="1117542" y="280898"/>
                  <a:pt x="1103350" y="295024"/>
                </a:cubicBezTo>
                <a:lnTo>
                  <a:pt x="868825" y="528447"/>
                </a:lnTo>
                <a:cubicBezTo>
                  <a:pt x="861768" y="535548"/>
                  <a:pt x="852485" y="539060"/>
                  <a:pt x="843202" y="539060"/>
                </a:cubicBezTo>
                <a:cubicBezTo>
                  <a:pt x="833919" y="539060"/>
                  <a:pt x="824636" y="535471"/>
                  <a:pt x="817578" y="528447"/>
                </a:cubicBezTo>
                <a:cubicBezTo>
                  <a:pt x="803386" y="514321"/>
                  <a:pt x="803386" y="491490"/>
                  <a:pt x="817578" y="477364"/>
                </a:cubicBezTo>
                <a:lnTo>
                  <a:pt x="1026402" y="269444"/>
                </a:lnTo>
                <a:lnTo>
                  <a:pt x="817578" y="61601"/>
                </a:lnTo>
                <a:cubicBezTo>
                  <a:pt x="803386" y="47551"/>
                  <a:pt x="803463" y="24720"/>
                  <a:pt x="817578" y="10595"/>
                </a:cubicBezTo>
                <a:cubicBezTo>
                  <a:pt x="824636" y="3532"/>
                  <a:pt x="833919" y="0"/>
                  <a:pt x="843202" y="0"/>
                </a:cubicBezTo>
                <a:close/>
                <a:moveTo>
                  <a:pt x="574224" y="0"/>
                </a:moveTo>
                <a:cubicBezTo>
                  <a:pt x="583507" y="0"/>
                  <a:pt x="592790" y="3532"/>
                  <a:pt x="599847" y="10595"/>
                </a:cubicBezTo>
                <a:lnTo>
                  <a:pt x="834371" y="243941"/>
                </a:lnTo>
                <a:cubicBezTo>
                  <a:pt x="848564" y="258067"/>
                  <a:pt x="848564" y="280898"/>
                  <a:pt x="834371" y="295024"/>
                </a:cubicBezTo>
                <a:lnTo>
                  <a:pt x="599847" y="528447"/>
                </a:lnTo>
                <a:cubicBezTo>
                  <a:pt x="592790" y="535548"/>
                  <a:pt x="583507" y="539060"/>
                  <a:pt x="574224" y="539060"/>
                </a:cubicBezTo>
                <a:cubicBezTo>
                  <a:pt x="564941" y="539060"/>
                  <a:pt x="555658" y="535471"/>
                  <a:pt x="548600" y="528447"/>
                </a:cubicBezTo>
                <a:cubicBezTo>
                  <a:pt x="534408" y="514321"/>
                  <a:pt x="534408" y="491490"/>
                  <a:pt x="548600" y="477364"/>
                </a:cubicBezTo>
                <a:lnTo>
                  <a:pt x="757424" y="269444"/>
                </a:lnTo>
                <a:lnTo>
                  <a:pt x="548600" y="61601"/>
                </a:lnTo>
                <a:cubicBezTo>
                  <a:pt x="534408" y="47551"/>
                  <a:pt x="534484" y="24720"/>
                  <a:pt x="548600" y="10595"/>
                </a:cubicBezTo>
                <a:cubicBezTo>
                  <a:pt x="555658" y="3532"/>
                  <a:pt x="564941" y="0"/>
                  <a:pt x="574224" y="0"/>
                </a:cubicBezTo>
                <a:close/>
                <a:moveTo>
                  <a:pt x="305246" y="0"/>
                </a:moveTo>
                <a:cubicBezTo>
                  <a:pt x="314529" y="0"/>
                  <a:pt x="323811" y="3532"/>
                  <a:pt x="330869" y="10595"/>
                </a:cubicBezTo>
                <a:lnTo>
                  <a:pt x="565393" y="243941"/>
                </a:lnTo>
                <a:cubicBezTo>
                  <a:pt x="579586" y="258067"/>
                  <a:pt x="579586" y="280898"/>
                  <a:pt x="565393" y="295024"/>
                </a:cubicBezTo>
                <a:lnTo>
                  <a:pt x="330869" y="528447"/>
                </a:lnTo>
                <a:cubicBezTo>
                  <a:pt x="323811" y="535548"/>
                  <a:pt x="314529" y="539060"/>
                  <a:pt x="305246" y="539060"/>
                </a:cubicBezTo>
                <a:cubicBezTo>
                  <a:pt x="295963" y="539060"/>
                  <a:pt x="286680" y="535471"/>
                  <a:pt x="279622" y="528447"/>
                </a:cubicBezTo>
                <a:cubicBezTo>
                  <a:pt x="265430" y="514321"/>
                  <a:pt x="265430" y="491490"/>
                  <a:pt x="279622" y="477364"/>
                </a:cubicBezTo>
                <a:lnTo>
                  <a:pt x="488446" y="269444"/>
                </a:lnTo>
                <a:lnTo>
                  <a:pt x="279622" y="61601"/>
                </a:lnTo>
                <a:cubicBezTo>
                  <a:pt x="265430" y="47551"/>
                  <a:pt x="265506" y="24720"/>
                  <a:pt x="279622" y="10595"/>
                </a:cubicBezTo>
                <a:cubicBezTo>
                  <a:pt x="286680" y="3532"/>
                  <a:pt x="295963" y="0"/>
                  <a:pt x="305246" y="0"/>
                </a:cubicBezTo>
                <a:close/>
                <a:moveTo>
                  <a:pt x="36268" y="0"/>
                </a:moveTo>
                <a:cubicBezTo>
                  <a:pt x="45551" y="0"/>
                  <a:pt x="54833" y="3532"/>
                  <a:pt x="61891" y="10595"/>
                </a:cubicBezTo>
                <a:lnTo>
                  <a:pt x="296415" y="243941"/>
                </a:lnTo>
                <a:cubicBezTo>
                  <a:pt x="310608" y="258067"/>
                  <a:pt x="310608" y="280898"/>
                  <a:pt x="296415" y="295024"/>
                </a:cubicBezTo>
                <a:lnTo>
                  <a:pt x="61891" y="528447"/>
                </a:lnTo>
                <a:cubicBezTo>
                  <a:pt x="54833" y="535548"/>
                  <a:pt x="45551" y="539060"/>
                  <a:pt x="36268" y="539060"/>
                </a:cubicBezTo>
                <a:cubicBezTo>
                  <a:pt x="26985" y="539060"/>
                  <a:pt x="17702" y="535471"/>
                  <a:pt x="10644" y="528447"/>
                </a:cubicBezTo>
                <a:cubicBezTo>
                  <a:pt x="-3548" y="514321"/>
                  <a:pt x="-3548" y="491490"/>
                  <a:pt x="10644" y="477364"/>
                </a:cubicBezTo>
                <a:lnTo>
                  <a:pt x="219468" y="269444"/>
                </a:lnTo>
                <a:lnTo>
                  <a:pt x="10644" y="61601"/>
                </a:lnTo>
                <a:cubicBezTo>
                  <a:pt x="-3548" y="47551"/>
                  <a:pt x="-3472" y="24720"/>
                  <a:pt x="10644" y="10595"/>
                </a:cubicBezTo>
                <a:cubicBezTo>
                  <a:pt x="17702" y="3532"/>
                  <a:pt x="26985" y="0"/>
                  <a:pt x="36268" y="0"/>
                </a:cubicBezTo>
                <a:close/>
              </a:path>
            </a:pathLst>
          </a:custGeom>
          <a:gradFill>
            <a:gsLst>
              <a:gs pos="0">
                <a:schemeClr val="bg1"/>
              </a:gs>
              <a:gs pos="60000">
                <a:srgbClr val="85549B"/>
              </a:gs>
              <a:gs pos="100000">
                <a:schemeClr val="accent1"/>
              </a:gs>
            </a:gsLst>
            <a:lin ang="78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2952750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652588"/>
            <a:ext cx="8153401" cy="74295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FBFEA4-EDA2-5CE9-A870-8105E69B51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739231" y="3692172"/>
            <a:ext cx="3665538" cy="612775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600" b="1">
                <a:solidFill>
                  <a:srgbClr val="85549B"/>
                </a:solidFill>
              </a:defRPr>
            </a:lvl1pPr>
            <a:lvl2pPr marL="457200" indent="0" algn="ctr">
              <a:buNone/>
              <a:defRPr sz="1600" b="1">
                <a:solidFill>
                  <a:schemeClr val="accent3"/>
                </a:solidFill>
              </a:defRPr>
            </a:lvl2pPr>
            <a:lvl3pPr marL="914400" indent="0" algn="ctr">
              <a:buNone/>
              <a:defRPr sz="1600" b="1">
                <a:solidFill>
                  <a:schemeClr val="accent3"/>
                </a:solidFill>
              </a:defRPr>
            </a:lvl3pPr>
            <a:lvl4pPr marL="1371600" indent="0" algn="ctr">
              <a:buNone/>
              <a:defRPr sz="1600" b="1">
                <a:solidFill>
                  <a:schemeClr val="accent3"/>
                </a:solidFill>
              </a:defRPr>
            </a:lvl4pPr>
            <a:lvl5pPr marL="1828800" indent="0" algn="ctr">
              <a:buNone/>
              <a:defRPr sz="1600" b="1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457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text-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7FB720D-B1AF-B201-80A0-654D5520D327}"/>
              </a:ext>
            </a:extLst>
          </p:cNvPr>
          <p:cNvSpPr/>
          <p:nvPr userDrawn="1"/>
        </p:nvSpPr>
        <p:spPr>
          <a:xfrm>
            <a:off x="0" y="3621233"/>
            <a:ext cx="9144000" cy="9713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2952750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652588"/>
            <a:ext cx="8153401" cy="74295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CFBFEA4-EDA2-5CE9-A870-8105E69B517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72081" y="3838701"/>
            <a:ext cx="4999838" cy="612775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ctr">
              <a:buNone/>
              <a:defRPr sz="16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1600" b="1">
                <a:solidFill>
                  <a:schemeClr val="accent3"/>
                </a:solidFill>
              </a:defRPr>
            </a:lvl2pPr>
            <a:lvl3pPr marL="914400" indent="0" algn="ctr">
              <a:buNone/>
              <a:defRPr sz="1600" b="1">
                <a:solidFill>
                  <a:schemeClr val="accent3"/>
                </a:solidFill>
              </a:defRPr>
            </a:lvl3pPr>
            <a:lvl4pPr marL="1371600" indent="0" algn="ctr">
              <a:buNone/>
              <a:defRPr sz="1600" b="1">
                <a:solidFill>
                  <a:schemeClr val="accent3"/>
                </a:solidFill>
              </a:defRPr>
            </a:lvl4pPr>
            <a:lvl5pPr marL="1828800" indent="0" algn="ctr">
              <a:buNone/>
              <a:defRPr sz="1600" b="1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1C8C8F02-B5EA-B45C-4352-CDCF65AB9C50}"/>
              </a:ext>
            </a:extLst>
          </p:cNvPr>
          <p:cNvSpPr/>
          <p:nvPr userDrawn="1"/>
        </p:nvSpPr>
        <p:spPr>
          <a:xfrm>
            <a:off x="803563" y="3932603"/>
            <a:ext cx="1130011" cy="440461"/>
          </a:xfrm>
          <a:custGeom>
            <a:avLst/>
            <a:gdLst>
              <a:gd name="connsiteX0" fmla="*/ 1112179 w 1382971"/>
              <a:gd name="connsiteY0" fmla="*/ 0 h 539060"/>
              <a:gd name="connsiteX1" fmla="*/ 1137803 w 1382971"/>
              <a:gd name="connsiteY1" fmla="*/ 10595 h 539060"/>
              <a:gd name="connsiteX2" fmla="*/ 1372327 w 1382971"/>
              <a:gd name="connsiteY2" fmla="*/ 243941 h 539060"/>
              <a:gd name="connsiteX3" fmla="*/ 1372327 w 1382971"/>
              <a:gd name="connsiteY3" fmla="*/ 295024 h 539060"/>
              <a:gd name="connsiteX4" fmla="*/ 1137803 w 1382971"/>
              <a:gd name="connsiteY4" fmla="*/ 528447 h 539060"/>
              <a:gd name="connsiteX5" fmla="*/ 1112179 w 1382971"/>
              <a:gd name="connsiteY5" fmla="*/ 539060 h 539060"/>
              <a:gd name="connsiteX6" fmla="*/ 1086556 w 1382971"/>
              <a:gd name="connsiteY6" fmla="*/ 528447 h 539060"/>
              <a:gd name="connsiteX7" fmla="*/ 1086556 w 1382971"/>
              <a:gd name="connsiteY7" fmla="*/ 477364 h 539060"/>
              <a:gd name="connsiteX8" fmla="*/ 1295379 w 1382971"/>
              <a:gd name="connsiteY8" fmla="*/ 269444 h 539060"/>
              <a:gd name="connsiteX9" fmla="*/ 1086556 w 1382971"/>
              <a:gd name="connsiteY9" fmla="*/ 61601 h 539060"/>
              <a:gd name="connsiteX10" fmla="*/ 1086556 w 1382971"/>
              <a:gd name="connsiteY10" fmla="*/ 10595 h 539060"/>
              <a:gd name="connsiteX11" fmla="*/ 1112179 w 1382971"/>
              <a:gd name="connsiteY11" fmla="*/ 0 h 539060"/>
              <a:gd name="connsiteX12" fmla="*/ 843202 w 1382971"/>
              <a:gd name="connsiteY12" fmla="*/ 0 h 539060"/>
              <a:gd name="connsiteX13" fmla="*/ 868825 w 1382971"/>
              <a:gd name="connsiteY13" fmla="*/ 10595 h 539060"/>
              <a:gd name="connsiteX14" fmla="*/ 1103350 w 1382971"/>
              <a:gd name="connsiteY14" fmla="*/ 243941 h 539060"/>
              <a:gd name="connsiteX15" fmla="*/ 1103350 w 1382971"/>
              <a:gd name="connsiteY15" fmla="*/ 295024 h 539060"/>
              <a:gd name="connsiteX16" fmla="*/ 868825 w 1382971"/>
              <a:gd name="connsiteY16" fmla="*/ 528447 h 539060"/>
              <a:gd name="connsiteX17" fmla="*/ 843202 w 1382971"/>
              <a:gd name="connsiteY17" fmla="*/ 539060 h 539060"/>
              <a:gd name="connsiteX18" fmla="*/ 817578 w 1382971"/>
              <a:gd name="connsiteY18" fmla="*/ 528447 h 539060"/>
              <a:gd name="connsiteX19" fmla="*/ 817578 w 1382971"/>
              <a:gd name="connsiteY19" fmla="*/ 477364 h 539060"/>
              <a:gd name="connsiteX20" fmla="*/ 1026402 w 1382971"/>
              <a:gd name="connsiteY20" fmla="*/ 269444 h 539060"/>
              <a:gd name="connsiteX21" fmla="*/ 817578 w 1382971"/>
              <a:gd name="connsiteY21" fmla="*/ 61601 h 539060"/>
              <a:gd name="connsiteX22" fmla="*/ 817578 w 1382971"/>
              <a:gd name="connsiteY22" fmla="*/ 10595 h 539060"/>
              <a:gd name="connsiteX23" fmla="*/ 843202 w 1382971"/>
              <a:gd name="connsiteY23" fmla="*/ 0 h 539060"/>
              <a:gd name="connsiteX24" fmla="*/ 574224 w 1382971"/>
              <a:gd name="connsiteY24" fmla="*/ 0 h 539060"/>
              <a:gd name="connsiteX25" fmla="*/ 599847 w 1382971"/>
              <a:gd name="connsiteY25" fmla="*/ 10595 h 539060"/>
              <a:gd name="connsiteX26" fmla="*/ 834371 w 1382971"/>
              <a:gd name="connsiteY26" fmla="*/ 243941 h 539060"/>
              <a:gd name="connsiteX27" fmla="*/ 834371 w 1382971"/>
              <a:gd name="connsiteY27" fmla="*/ 295024 h 539060"/>
              <a:gd name="connsiteX28" fmla="*/ 599847 w 1382971"/>
              <a:gd name="connsiteY28" fmla="*/ 528447 h 539060"/>
              <a:gd name="connsiteX29" fmla="*/ 574224 w 1382971"/>
              <a:gd name="connsiteY29" fmla="*/ 539060 h 539060"/>
              <a:gd name="connsiteX30" fmla="*/ 548600 w 1382971"/>
              <a:gd name="connsiteY30" fmla="*/ 528447 h 539060"/>
              <a:gd name="connsiteX31" fmla="*/ 548600 w 1382971"/>
              <a:gd name="connsiteY31" fmla="*/ 477364 h 539060"/>
              <a:gd name="connsiteX32" fmla="*/ 757424 w 1382971"/>
              <a:gd name="connsiteY32" fmla="*/ 269444 h 539060"/>
              <a:gd name="connsiteX33" fmla="*/ 548600 w 1382971"/>
              <a:gd name="connsiteY33" fmla="*/ 61601 h 539060"/>
              <a:gd name="connsiteX34" fmla="*/ 548600 w 1382971"/>
              <a:gd name="connsiteY34" fmla="*/ 10595 h 539060"/>
              <a:gd name="connsiteX35" fmla="*/ 574224 w 1382971"/>
              <a:gd name="connsiteY35" fmla="*/ 0 h 539060"/>
              <a:gd name="connsiteX36" fmla="*/ 305246 w 1382971"/>
              <a:gd name="connsiteY36" fmla="*/ 0 h 539060"/>
              <a:gd name="connsiteX37" fmla="*/ 330869 w 1382971"/>
              <a:gd name="connsiteY37" fmla="*/ 10595 h 539060"/>
              <a:gd name="connsiteX38" fmla="*/ 565393 w 1382971"/>
              <a:gd name="connsiteY38" fmla="*/ 243941 h 539060"/>
              <a:gd name="connsiteX39" fmla="*/ 565393 w 1382971"/>
              <a:gd name="connsiteY39" fmla="*/ 295024 h 539060"/>
              <a:gd name="connsiteX40" fmla="*/ 330869 w 1382971"/>
              <a:gd name="connsiteY40" fmla="*/ 528447 h 539060"/>
              <a:gd name="connsiteX41" fmla="*/ 305246 w 1382971"/>
              <a:gd name="connsiteY41" fmla="*/ 539060 h 539060"/>
              <a:gd name="connsiteX42" fmla="*/ 279622 w 1382971"/>
              <a:gd name="connsiteY42" fmla="*/ 528447 h 539060"/>
              <a:gd name="connsiteX43" fmla="*/ 279622 w 1382971"/>
              <a:gd name="connsiteY43" fmla="*/ 477364 h 539060"/>
              <a:gd name="connsiteX44" fmla="*/ 488446 w 1382971"/>
              <a:gd name="connsiteY44" fmla="*/ 269444 h 539060"/>
              <a:gd name="connsiteX45" fmla="*/ 279622 w 1382971"/>
              <a:gd name="connsiteY45" fmla="*/ 61601 h 539060"/>
              <a:gd name="connsiteX46" fmla="*/ 279622 w 1382971"/>
              <a:gd name="connsiteY46" fmla="*/ 10595 h 539060"/>
              <a:gd name="connsiteX47" fmla="*/ 305246 w 1382971"/>
              <a:gd name="connsiteY47" fmla="*/ 0 h 539060"/>
              <a:gd name="connsiteX48" fmla="*/ 36268 w 1382971"/>
              <a:gd name="connsiteY48" fmla="*/ 0 h 539060"/>
              <a:gd name="connsiteX49" fmla="*/ 61891 w 1382971"/>
              <a:gd name="connsiteY49" fmla="*/ 10595 h 539060"/>
              <a:gd name="connsiteX50" fmla="*/ 296415 w 1382971"/>
              <a:gd name="connsiteY50" fmla="*/ 243941 h 539060"/>
              <a:gd name="connsiteX51" fmla="*/ 296415 w 1382971"/>
              <a:gd name="connsiteY51" fmla="*/ 295024 h 539060"/>
              <a:gd name="connsiteX52" fmla="*/ 61891 w 1382971"/>
              <a:gd name="connsiteY52" fmla="*/ 528447 h 539060"/>
              <a:gd name="connsiteX53" fmla="*/ 36268 w 1382971"/>
              <a:gd name="connsiteY53" fmla="*/ 539060 h 539060"/>
              <a:gd name="connsiteX54" fmla="*/ 10644 w 1382971"/>
              <a:gd name="connsiteY54" fmla="*/ 528447 h 539060"/>
              <a:gd name="connsiteX55" fmla="*/ 10644 w 1382971"/>
              <a:gd name="connsiteY55" fmla="*/ 477364 h 539060"/>
              <a:gd name="connsiteX56" fmla="*/ 219468 w 1382971"/>
              <a:gd name="connsiteY56" fmla="*/ 269444 h 539060"/>
              <a:gd name="connsiteX57" fmla="*/ 10644 w 1382971"/>
              <a:gd name="connsiteY57" fmla="*/ 61601 h 539060"/>
              <a:gd name="connsiteX58" fmla="*/ 10644 w 1382971"/>
              <a:gd name="connsiteY58" fmla="*/ 10595 h 539060"/>
              <a:gd name="connsiteX59" fmla="*/ 36268 w 1382971"/>
              <a:gd name="connsiteY59" fmla="*/ 0 h 5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82971" h="539060">
                <a:moveTo>
                  <a:pt x="1112179" y="0"/>
                </a:moveTo>
                <a:cubicBezTo>
                  <a:pt x="1121462" y="0"/>
                  <a:pt x="1130745" y="3532"/>
                  <a:pt x="1137803" y="10595"/>
                </a:cubicBezTo>
                <a:lnTo>
                  <a:pt x="1372327" y="243941"/>
                </a:lnTo>
                <a:cubicBezTo>
                  <a:pt x="1386519" y="258067"/>
                  <a:pt x="1386519" y="280898"/>
                  <a:pt x="1372327" y="295024"/>
                </a:cubicBezTo>
                <a:lnTo>
                  <a:pt x="1137803" y="528447"/>
                </a:lnTo>
                <a:cubicBezTo>
                  <a:pt x="1130745" y="535548"/>
                  <a:pt x="1121462" y="539060"/>
                  <a:pt x="1112179" y="539060"/>
                </a:cubicBezTo>
                <a:cubicBezTo>
                  <a:pt x="1102896" y="539060"/>
                  <a:pt x="1093614" y="535471"/>
                  <a:pt x="1086556" y="528447"/>
                </a:cubicBezTo>
                <a:cubicBezTo>
                  <a:pt x="1072363" y="514321"/>
                  <a:pt x="1072363" y="491490"/>
                  <a:pt x="1086556" y="477364"/>
                </a:cubicBezTo>
                <a:lnTo>
                  <a:pt x="1295379" y="269444"/>
                </a:lnTo>
                <a:lnTo>
                  <a:pt x="1086556" y="61601"/>
                </a:lnTo>
                <a:cubicBezTo>
                  <a:pt x="1072363" y="47551"/>
                  <a:pt x="1072440" y="24720"/>
                  <a:pt x="1086556" y="10595"/>
                </a:cubicBezTo>
                <a:cubicBezTo>
                  <a:pt x="1093614" y="3532"/>
                  <a:pt x="1102896" y="0"/>
                  <a:pt x="1112179" y="0"/>
                </a:cubicBezTo>
                <a:close/>
                <a:moveTo>
                  <a:pt x="843202" y="0"/>
                </a:moveTo>
                <a:cubicBezTo>
                  <a:pt x="852485" y="0"/>
                  <a:pt x="861768" y="3532"/>
                  <a:pt x="868825" y="10595"/>
                </a:cubicBezTo>
                <a:lnTo>
                  <a:pt x="1103350" y="243941"/>
                </a:lnTo>
                <a:cubicBezTo>
                  <a:pt x="1117542" y="258067"/>
                  <a:pt x="1117542" y="280898"/>
                  <a:pt x="1103350" y="295024"/>
                </a:cubicBezTo>
                <a:lnTo>
                  <a:pt x="868825" y="528447"/>
                </a:lnTo>
                <a:cubicBezTo>
                  <a:pt x="861768" y="535548"/>
                  <a:pt x="852485" y="539060"/>
                  <a:pt x="843202" y="539060"/>
                </a:cubicBezTo>
                <a:cubicBezTo>
                  <a:pt x="833919" y="539060"/>
                  <a:pt x="824636" y="535471"/>
                  <a:pt x="817578" y="528447"/>
                </a:cubicBezTo>
                <a:cubicBezTo>
                  <a:pt x="803386" y="514321"/>
                  <a:pt x="803386" y="491490"/>
                  <a:pt x="817578" y="477364"/>
                </a:cubicBezTo>
                <a:lnTo>
                  <a:pt x="1026402" y="269444"/>
                </a:lnTo>
                <a:lnTo>
                  <a:pt x="817578" y="61601"/>
                </a:lnTo>
                <a:cubicBezTo>
                  <a:pt x="803386" y="47551"/>
                  <a:pt x="803463" y="24720"/>
                  <a:pt x="817578" y="10595"/>
                </a:cubicBezTo>
                <a:cubicBezTo>
                  <a:pt x="824636" y="3532"/>
                  <a:pt x="833919" y="0"/>
                  <a:pt x="843202" y="0"/>
                </a:cubicBezTo>
                <a:close/>
                <a:moveTo>
                  <a:pt x="574224" y="0"/>
                </a:moveTo>
                <a:cubicBezTo>
                  <a:pt x="583507" y="0"/>
                  <a:pt x="592790" y="3532"/>
                  <a:pt x="599847" y="10595"/>
                </a:cubicBezTo>
                <a:lnTo>
                  <a:pt x="834371" y="243941"/>
                </a:lnTo>
                <a:cubicBezTo>
                  <a:pt x="848564" y="258067"/>
                  <a:pt x="848564" y="280898"/>
                  <a:pt x="834371" y="295024"/>
                </a:cubicBezTo>
                <a:lnTo>
                  <a:pt x="599847" y="528447"/>
                </a:lnTo>
                <a:cubicBezTo>
                  <a:pt x="592790" y="535548"/>
                  <a:pt x="583507" y="539060"/>
                  <a:pt x="574224" y="539060"/>
                </a:cubicBezTo>
                <a:cubicBezTo>
                  <a:pt x="564941" y="539060"/>
                  <a:pt x="555658" y="535471"/>
                  <a:pt x="548600" y="528447"/>
                </a:cubicBezTo>
                <a:cubicBezTo>
                  <a:pt x="534408" y="514321"/>
                  <a:pt x="534408" y="491490"/>
                  <a:pt x="548600" y="477364"/>
                </a:cubicBezTo>
                <a:lnTo>
                  <a:pt x="757424" y="269444"/>
                </a:lnTo>
                <a:lnTo>
                  <a:pt x="548600" y="61601"/>
                </a:lnTo>
                <a:cubicBezTo>
                  <a:pt x="534408" y="47551"/>
                  <a:pt x="534484" y="24720"/>
                  <a:pt x="548600" y="10595"/>
                </a:cubicBezTo>
                <a:cubicBezTo>
                  <a:pt x="555658" y="3532"/>
                  <a:pt x="564941" y="0"/>
                  <a:pt x="574224" y="0"/>
                </a:cubicBezTo>
                <a:close/>
                <a:moveTo>
                  <a:pt x="305246" y="0"/>
                </a:moveTo>
                <a:cubicBezTo>
                  <a:pt x="314529" y="0"/>
                  <a:pt x="323811" y="3532"/>
                  <a:pt x="330869" y="10595"/>
                </a:cubicBezTo>
                <a:lnTo>
                  <a:pt x="565393" y="243941"/>
                </a:lnTo>
                <a:cubicBezTo>
                  <a:pt x="579586" y="258067"/>
                  <a:pt x="579586" y="280898"/>
                  <a:pt x="565393" y="295024"/>
                </a:cubicBezTo>
                <a:lnTo>
                  <a:pt x="330869" y="528447"/>
                </a:lnTo>
                <a:cubicBezTo>
                  <a:pt x="323811" y="535548"/>
                  <a:pt x="314529" y="539060"/>
                  <a:pt x="305246" y="539060"/>
                </a:cubicBezTo>
                <a:cubicBezTo>
                  <a:pt x="295963" y="539060"/>
                  <a:pt x="286680" y="535471"/>
                  <a:pt x="279622" y="528447"/>
                </a:cubicBezTo>
                <a:cubicBezTo>
                  <a:pt x="265430" y="514321"/>
                  <a:pt x="265430" y="491490"/>
                  <a:pt x="279622" y="477364"/>
                </a:cubicBezTo>
                <a:lnTo>
                  <a:pt x="488446" y="269444"/>
                </a:lnTo>
                <a:lnTo>
                  <a:pt x="279622" y="61601"/>
                </a:lnTo>
                <a:cubicBezTo>
                  <a:pt x="265430" y="47551"/>
                  <a:pt x="265506" y="24720"/>
                  <a:pt x="279622" y="10595"/>
                </a:cubicBezTo>
                <a:cubicBezTo>
                  <a:pt x="286680" y="3532"/>
                  <a:pt x="295963" y="0"/>
                  <a:pt x="305246" y="0"/>
                </a:cubicBezTo>
                <a:close/>
                <a:moveTo>
                  <a:pt x="36268" y="0"/>
                </a:moveTo>
                <a:cubicBezTo>
                  <a:pt x="45551" y="0"/>
                  <a:pt x="54833" y="3532"/>
                  <a:pt x="61891" y="10595"/>
                </a:cubicBezTo>
                <a:lnTo>
                  <a:pt x="296415" y="243941"/>
                </a:lnTo>
                <a:cubicBezTo>
                  <a:pt x="310608" y="258067"/>
                  <a:pt x="310608" y="280898"/>
                  <a:pt x="296415" y="295024"/>
                </a:cubicBezTo>
                <a:lnTo>
                  <a:pt x="61891" y="528447"/>
                </a:lnTo>
                <a:cubicBezTo>
                  <a:pt x="54833" y="535548"/>
                  <a:pt x="45551" y="539060"/>
                  <a:pt x="36268" y="539060"/>
                </a:cubicBezTo>
                <a:cubicBezTo>
                  <a:pt x="26985" y="539060"/>
                  <a:pt x="17702" y="535471"/>
                  <a:pt x="10644" y="528447"/>
                </a:cubicBezTo>
                <a:cubicBezTo>
                  <a:pt x="-3548" y="514321"/>
                  <a:pt x="-3548" y="491490"/>
                  <a:pt x="10644" y="477364"/>
                </a:cubicBezTo>
                <a:lnTo>
                  <a:pt x="219468" y="269444"/>
                </a:lnTo>
                <a:lnTo>
                  <a:pt x="10644" y="61601"/>
                </a:lnTo>
                <a:cubicBezTo>
                  <a:pt x="-3548" y="47551"/>
                  <a:pt x="-3472" y="24720"/>
                  <a:pt x="10644" y="10595"/>
                </a:cubicBezTo>
                <a:cubicBezTo>
                  <a:pt x="17702" y="3532"/>
                  <a:pt x="26985" y="0"/>
                  <a:pt x="36268" y="0"/>
                </a:cubicBezTo>
                <a:close/>
              </a:path>
            </a:pathLst>
          </a:custGeom>
          <a:gradFill>
            <a:gsLst>
              <a:gs pos="0">
                <a:schemeClr val="bg1"/>
              </a:gs>
              <a:gs pos="60000">
                <a:srgbClr val="85549B"/>
              </a:gs>
              <a:gs pos="100000">
                <a:schemeClr val="accent1"/>
              </a:gs>
            </a:gsLst>
            <a:lin ang="42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6F8506E6-82B8-D800-0385-DBF8A0748768}"/>
              </a:ext>
            </a:extLst>
          </p:cNvPr>
          <p:cNvSpPr/>
          <p:nvPr userDrawn="1"/>
        </p:nvSpPr>
        <p:spPr>
          <a:xfrm flipH="1">
            <a:off x="7210426" y="3932603"/>
            <a:ext cx="1130011" cy="440461"/>
          </a:xfrm>
          <a:custGeom>
            <a:avLst/>
            <a:gdLst>
              <a:gd name="connsiteX0" fmla="*/ 1112179 w 1382971"/>
              <a:gd name="connsiteY0" fmla="*/ 0 h 539060"/>
              <a:gd name="connsiteX1" fmla="*/ 1137803 w 1382971"/>
              <a:gd name="connsiteY1" fmla="*/ 10595 h 539060"/>
              <a:gd name="connsiteX2" fmla="*/ 1372327 w 1382971"/>
              <a:gd name="connsiteY2" fmla="*/ 243941 h 539060"/>
              <a:gd name="connsiteX3" fmla="*/ 1372327 w 1382971"/>
              <a:gd name="connsiteY3" fmla="*/ 295024 h 539060"/>
              <a:gd name="connsiteX4" fmla="*/ 1137803 w 1382971"/>
              <a:gd name="connsiteY4" fmla="*/ 528447 h 539060"/>
              <a:gd name="connsiteX5" fmla="*/ 1112179 w 1382971"/>
              <a:gd name="connsiteY5" fmla="*/ 539060 h 539060"/>
              <a:gd name="connsiteX6" fmla="*/ 1086556 w 1382971"/>
              <a:gd name="connsiteY6" fmla="*/ 528447 h 539060"/>
              <a:gd name="connsiteX7" fmla="*/ 1086556 w 1382971"/>
              <a:gd name="connsiteY7" fmla="*/ 477364 h 539060"/>
              <a:gd name="connsiteX8" fmla="*/ 1295379 w 1382971"/>
              <a:gd name="connsiteY8" fmla="*/ 269444 h 539060"/>
              <a:gd name="connsiteX9" fmla="*/ 1086556 w 1382971"/>
              <a:gd name="connsiteY9" fmla="*/ 61601 h 539060"/>
              <a:gd name="connsiteX10" fmla="*/ 1086556 w 1382971"/>
              <a:gd name="connsiteY10" fmla="*/ 10595 h 539060"/>
              <a:gd name="connsiteX11" fmla="*/ 1112179 w 1382971"/>
              <a:gd name="connsiteY11" fmla="*/ 0 h 539060"/>
              <a:gd name="connsiteX12" fmla="*/ 843202 w 1382971"/>
              <a:gd name="connsiteY12" fmla="*/ 0 h 539060"/>
              <a:gd name="connsiteX13" fmla="*/ 868825 w 1382971"/>
              <a:gd name="connsiteY13" fmla="*/ 10595 h 539060"/>
              <a:gd name="connsiteX14" fmla="*/ 1103350 w 1382971"/>
              <a:gd name="connsiteY14" fmla="*/ 243941 h 539060"/>
              <a:gd name="connsiteX15" fmla="*/ 1103350 w 1382971"/>
              <a:gd name="connsiteY15" fmla="*/ 295024 h 539060"/>
              <a:gd name="connsiteX16" fmla="*/ 868825 w 1382971"/>
              <a:gd name="connsiteY16" fmla="*/ 528447 h 539060"/>
              <a:gd name="connsiteX17" fmla="*/ 843202 w 1382971"/>
              <a:gd name="connsiteY17" fmla="*/ 539060 h 539060"/>
              <a:gd name="connsiteX18" fmla="*/ 817578 w 1382971"/>
              <a:gd name="connsiteY18" fmla="*/ 528447 h 539060"/>
              <a:gd name="connsiteX19" fmla="*/ 817578 w 1382971"/>
              <a:gd name="connsiteY19" fmla="*/ 477364 h 539060"/>
              <a:gd name="connsiteX20" fmla="*/ 1026402 w 1382971"/>
              <a:gd name="connsiteY20" fmla="*/ 269444 h 539060"/>
              <a:gd name="connsiteX21" fmla="*/ 817578 w 1382971"/>
              <a:gd name="connsiteY21" fmla="*/ 61601 h 539060"/>
              <a:gd name="connsiteX22" fmla="*/ 817578 w 1382971"/>
              <a:gd name="connsiteY22" fmla="*/ 10595 h 539060"/>
              <a:gd name="connsiteX23" fmla="*/ 843202 w 1382971"/>
              <a:gd name="connsiteY23" fmla="*/ 0 h 539060"/>
              <a:gd name="connsiteX24" fmla="*/ 574224 w 1382971"/>
              <a:gd name="connsiteY24" fmla="*/ 0 h 539060"/>
              <a:gd name="connsiteX25" fmla="*/ 599847 w 1382971"/>
              <a:gd name="connsiteY25" fmla="*/ 10595 h 539060"/>
              <a:gd name="connsiteX26" fmla="*/ 834371 w 1382971"/>
              <a:gd name="connsiteY26" fmla="*/ 243941 h 539060"/>
              <a:gd name="connsiteX27" fmla="*/ 834371 w 1382971"/>
              <a:gd name="connsiteY27" fmla="*/ 295024 h 539060"/>
              <a:gd name="connsiteX28" fmla="*/ 599847 w 1382971"/>
              <a:gd name="connsiteY28" fmla="*/ 528447 h 539060"/>
              <a:gd name="connsiteX29" fmla="*/ 574224 w 1382971"/>
              <a:gd name="connsiteY29" fmla="*/ 539060 h 539060"/>
              <a:gd name="connsiteX30" fmla="*/ 548600 w 1382971"/>
              <a:gd name="connsiteY30" fmla="*/ 528447 h 539060"/>
              <a:gd name="connsiteX31" fmla="*/ 548600 w 1382971"/>
              <a:gd name="connsiteY31" fmla="*/ 477364 h 539060"/>
              <a:gd name="connsiteX32" fmla="*/ 757424 w 1382971"/>
              <a:gd name="connsiteY32" fmla="*/ 269444 h 539060"/>
              <a:gd name="connsiteX33" fmla="*/ 548600 w 1382971"/>
              <a:gd name="connsiteY33" fmla="*/ 61601 h 539060"/>
              <a:gd name="connsiteX34" fmla="*/ 548600 w 1382971"/>
              <a:gd name="connsiteY34" fmla="*/ 10595 h 539060"/>
              <a:gd name="connsiteX35" fmla="*/ 574224 w 1382971"/>
              <a:gd name="connsiteY35" fmla="*/ 0 h 539060"/>
              <a:gd name="connsiteX36" fmla="*/ 305246 w 1382971"/>
              <a:gd name="connsiteY36" fmla="*/ 0 h 539060"/>
              <a:gd name="connsiteX37" fmla="*/ 330869 w 1382971"/>
              <a:gd name="connsiteY37" fmla="*/ 10595 h 539060"/>
              <a:gd name="connsiteX38" fmla="*/ 565393 w 1382971"/>
              <a:gd name="connsiteY38" fmla="*/ 243941 h 539060"/>
              <a:gd name="connsiteX39" fmla="*/ 565393 w 1382971"/>
              <a:gd name="connsiteY39" fmla="*/ 295024 h 539060"/>
              <a:gd name="connsiteX40" fmla="*/ 330869 w 1382971"/>
              <a:gd name="connsiteY40" fmla="*/ 528447 h 539060"/>
              <a:gd name="connsiteX41" fmla="*/ 305246 w 1382971"/>
              <a:gd name="connsiteY41" fmla="*/ 539060 h 539060"/>
              <a:gd name="connsiteX42" fmla="*/ 279622 w 1382971"/>
              <a:gd name="connsiteY42" fmla="*/ 528447 h 539060"/>
              <a:gd name="connsiteX43" fmla="*/ 279622 w 1382971"/>
              <a:gd name="connsiteY43" fmla="*/ 477364 h 539060"/>
              <a:gd name="connsiteX44" fmla="*/ 488446 w 1382971"/>
              <a:gd name="connsiteY44" fmla="*/ 269444 h 539060"/>
              <a:gd name="connsiteX45" fmla="*/ 279622 w 1382971"/>
              <a:gd name="connsiteY45" fmla="*/ 61601 h 539060"/>
              <a:gd name="connsiteX46" fmla="*/ 279622 w 1382971"/>
              <a:gd name="connsiteY46" fmla="*/ 10595 h 539060"/>
              <a:gd name="connsiteX47" fmla="*/ 305246 w 1382971"/>
              <a:gd name="connsiteY47" fmla="*/ 0 h 539060"/>
              <a:gd name="connsiteX48" fmla="*/ 36268 w 1382971"/>
              <a:gd name="connsiteY48" fmla="*/ 0 h 539060"/>
              <a:gd name="connsiteX49" fmla="*/ 61891 w 1382971"/>
              <a:gd name="connsiteY49" fmla="*/ 10595 h 539060"/>
              <a:gd name="connsiteX50" fmla="*/ 296415 w 1382971"/>
              <a:gd name="connsiteY50" fmla="*/ 243941 h 539060"/>
              <a:gd name="connsiteX51" fmla="*/ 296415 w 1382971"/>
              <a:gd name="connsiteY51" fmla="*/ 295024 h 539060"/>
              <a:gd name="connsiteX52" fmla="*/ 61891 w 1382971"/>
              <a:gd name="connsiteY52" fmla="*/ 528447 h 539060"/>
              <a:gd name="connsiteX53" fmla="*/ 36268 w 1382971"/>
              <a:gd name="connsiteY53" fmla="*/ 539060 h 539060"/>
              <a:gd name="connsiteX54" fmla="*/ 10644 w 1382971"/>
              <a:gd name="connsiteY54" fmla="*/ 528447 h 539060"/>
              <a:gd name="connsiteX55" fmla="*/ 10644 w 1382971"/>
              <a:gd name="connsiteY55" fmla="*/ 477364 h 539060"/>
              <a:gd name="connsiteX56" fmla="*/ 219468 w 1382971"/>
              <a:gd name="connsiteY56" fmla="*/ 269444 h 539060"/>
              <a:gd name="connsiteX57" fmla="*/ 10644 w 1382971"/>
              <a:gd name="connsiteY57" fmla="*/ 61601 h 539060"/>
              <a:gd name="connsiteX58" fmla="*/ 10644 w 1382971"/>
              <a:gd name="connsiteY58" fmla="*/ 10595 h 539060"/>
              <a:gd name="connsiteX59" fmla="*/ 36268 w 1382971"/>
              <a:gd name="connsiteY59" fmla="*/ 0 h 539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382971" h="539060">
                <a:moveTo>
                  <a:pt x="1112179" y="0"/>
                </a:moveTo>
                <a:cubicBezTo>
                  <a:pt x="1121462" y="0"/>
                  <a:pt x="1130745" y="3532"/>
                  <a:pt x="1137803" y="10595"/>
                </a:cubicBezTo>
                <a:lnTo>
                  <a:pt x="1372327" y="243941"/>
                </a:lnTo>
                <a:cubicBezTo>
                  <a:pt x="1386519" y="258067"/>
                  <a:pt x="1386519" y="280898"/>
                  <a:pt x="1372327" y="295024"/>
                </a:cubicBezTo>
                <a:lnTo>
                  <a:pt x="1137803" y="528447"/>
                </a:lnTo>
                <a:cubicBezTo>
                  <a:pt x="1130745" y="535548"/>
                  <a:pt x="1121462" y="539060"/>
                  <a:pt x="1112179" y="539060"/>
                </a:cubicBezTo>
                <a:cubicBezTo>
                  <a:pt x="1102896" y="539060"/>
                  <a:pt x="1093614" y="535471"/>
                  <a:pt x="1086556" y="528447"/>
                </a:cubicBezTo>
                <a:cubicBezTo>
                  <a:pt x="1072363" y="514321"/>
                  <a:pt x="1072363" y="491490"/>
                  <a:pt x="1086556" y="477364"/>
                </a:cubicBezTo>
                <a:lnTo>
                  <a:pt x="1295379" y="269444"/>
                </a:lnTo>
                <a:lnTo>
                  <a:pt x="1086556" y="61601"/>
                </a:lnTo>
                <a:cubicBezTo>
                  <a:pt x="1072363" y="47551"/>
                  <a:pt x="1072440" y="24720"/>
                  <a:pt x="1086556" y="10595"/>
                </a:cubicBezTo>
                <a:cubicBezTo>
                  <a:pt x="1093614" y="3532"/>
                  <a:pt x="1102896" y="0"/>
                  <a:pt x="1112179" y="0"/>
                </a:cubicBezTo>
                <a:close/>
                <a:moveTo>
                  <a:pt x="843202" y="0"/>
                </a:moveTo>
                <a:cubicBezTo>
                  <a:pt x="852485" y="0"/>
                  <a:pt x="861768" y="3532"/>
                  <a:pt x="868825" y="10595"/>
                </a:cubicBezTo>
                <a:lnTo>
                  <a:pt x="1103350" y="243941"/>
                </a:lnTo>
                <a:cubicBezTo>
                  <a:pt x="1117542" y="258067"/>
                  <a:pt x="1117542" y="280898"/>
                  <a:pt x="1103350" y="295024"/>
                </a:cubicBezTo>
                <a:lnTo>
                  <a:pt x="868825" y="528447"/>
                </a:lnTo>
                <a:cubicBezTo>
                  <a:pt x="861768" y="535548"/>
                  <a:pt x="852485" y="539060"/>
                  <a:pt x="843202" y="539060"/>
                </a:cubicBezTo>
                <a:cubicBezTo>
                  <a:pt x="833919" y="539060"/>
                  <a:pt x="824636" y="535471"/>
                  <a:pt x="817578" y="528447"/>
                </a:cubicBezTo>
                <a:cubicBezTo>
                  <a:pt x="803386" y="514321"/>
                  <a:pt x="803386" y="491490"/>
                  <a:pt x="817578" y="477364"/>
                </a:cubicBezTo>
                <a:lnTo>
                  <a:pt x="1026402" y="269444"/>
                </a:lnTo>
                <a:lnTo>
                  <a:pt x="817578" y="61601"/>
                </a:lnTo>
                <a:cubicBezTo>
                  <a:pt x="803386" y="47551"/>
                  <a:pt x="803463" y="24720"/>
                  <a:pt x="817578" y="10595"/>
                </a:cubicBezTo>
                <a:cubicBezTo>
                  <a:pt x="824636" y="3532"/>
                  <a:pt x="833919" y="0"/>
                  <a:pt x="843202" y="0"/>
                </a:cubicBezTo>
                <a:close/>
                <a:moveTo>
                  <a:pt x="574224" y="0"/>
                </a:moveTo>
                <a:cubicBezTo>
                  <a:pt x="583507" y="0"/>
                  <a:pt x="592790" y="3532"/>
                  <a:pt x="599847" y="10595"/>
                </a:cubicBezTo>
                <a:lnTo>
                  <a:pt x="834371" y="243941"/>
                </a:lnTo>
                <a:cubicBezTo>
                  <a:pt x="848564" y="258067"/>
                  <a:pt x="848564" y="280898"/>
                  <a:pt x="834371" y="295024"/>
                </a:cubicBezTo>
                <a:lnTo>
                  <a:pt x="599847" y="528447"/>
                </a:lnTo>
                <a:cubicBezTo>
                  <a:pt x="592790" y="535548"/>
                  <a:pt x="583507" y="539060"/>
                  <a:pt x="574224" y="539060"/>
                </a:cubicBezTo>
                <a:cubicBezTo>
                  <a:pt x="564941" y="539060"/>
                  <a:pt x="555658" y="535471"/>
                  <a:pt x="548600" y="528447"/>
                </a:cubicBezTo>
                <a:cubicBezTo>
                  <a:pt x="534408" y="514321"/>
                  <a:pt x="534408" y="491490"/>
                  <a:pt x="548600" y="477364"/>
                </a:cubicBezTo>
                <a:lnTo>
                  <a:pt x="757424" y="269444"/>
                </a:lnTo>
                <a:lnTo>
                  <a:pt x="548600" y="61601"/>
                </a:lnTo>
                <a:cubicBezTo>
                  <a:pt x="534408" y="47551"/>
                  <a:pt x="534484" y="24720"/>
                  <a:pt x="548600" y="10595"/>
                </a:cubicBezTo>
                <a:cubicBezTo>
                  <a:pt x="555658" y="3532"/>
                  <a:pt x="564941" y="0"/>
                  <a:pt x="574224" y="0"/>
                </a:cubicBezTo>
                <a:close/>
                <a:moveTo>
                  <a:pt x="305246" y="0"/>
                </a:moveTo>
                <a:cubicBezTo>
                  <a:pt x="314529" y="0"/>
                  <a:pt x="323811" y="3532"/>
                  <a:pt x="330869" y="10595"/>
                </a:cubicBezTo>
                <a:lnTo>
                  <a:pt x="565393" y="243941"/>
                </a:lnTo>
                <a:cubicBezTo>
                  <a:pt x="579586" y="258067"/>
                  <a:pt x="579586" y="280898"/>
                  <a:pt x="565393" y="295024"/>
                </a:cubicBezTo>
                <a:lnTo>
                  <a:pt x="330869" y="528447"/>
                </a:lnTo>
                <a:cubicBezTo>
                  <a:pt x="323811" y="535548"/>
                  <a:pt x="314529" y="539060"/>
                  <a:pt x="305246" y="539060"/>
                </a:cubicBezTo>
                <a:cubicBezTo>
                  <a:pt x="295963" y="539060"/>
                  <a:pt x="286680" y="535471"/>
                  <a:pt x="279622" y="528447"/>
                </a:cubicBezTo>
                <a:cubicBezTo>
                  <a:pt x="265430" y="514321"/>
                  <a:pt x="265430" y="491490"/>
                  <a:pt x="279622" y="477364"/>
                </a:cubicBezTo>
                <a:lnTo>
                  <a:pt x="488446" y="269444"/>
                </a:lnTo>
                <a:lnTo>
                  <a:pt x="279622" y="61601"/>
                </a:lnTo>
                <a:cubicBezTo>
                  <a:pt x="265430" y="47551"/>
                  <a:pt x="265506" y="24720"/>
                  <a:pt x="279622" y="10595"/>
                </a:cubicBezTo>
                <a:cubicBezTo>
                  <a:pt x="286680" y="3532"/>
                  <a:pt x="295963" y="0"/>
                  <a:pt x="305246" y="0"/>
                </a:cubicBezTo>
                <a:close/>
                <a:moveTo>
                  <a:pt x="36268" y="0"/>
                </a:moveTo>
                <a:cubicBezTo>
                  <a:pt x="45551" y="0"/>
                  <a:pt x="54833" y="3532"/>
                  <a:pt x="61891" y="10595"/>
                </a:cubicBezTo>
                <a:lnTo>
                  <a:pt x="296415" y="243941"/>
                </a:lnTo>
                <a:cubicBezTo>
                  <a:pt x="310608" y="258067"/>
                  <a:pt x="310608" y="280898"/>
                  <a:pt x="296415" y="295024"/>
                </a:cubicBezTo>
                <a:lnTo>
                  <a:pt x="61891" y="528447"/>
                </a:lnTo>
                <a:cubicBezTo>
                  <a:pt x="54833" y="535548"/>
                  <a:pt x="45551" y="539060"/>
                  <a:pt x="36268" y="539060"/>
                </a:cubicBezTo>
                <a:cubicBezTo>
                  <a:pt x="26985" y="539060"/>
                  <a:pt x="17702" y="535471"/>
                  <a:pt x="10644" y="528447"/>
                </a:cubicBezTo>
                <a:cubicBezTo>
                  <a:pt x="-3548" y="514321"/>
                  <a:pt x="-3548" y="491490"/>
                  <a:pt x="10644" y="477364"/>
                </a:cubicBezTo>
                <a:lnTo>
                  <a:pt x="219468" y="269444"/>
                </a:lnTo>
                <a:lnTo>
                  <a:pt x="10644" y="61601"/>
                </a:lnTo>
                <a:cubicBezTo>
                  <a:pt x="-3548" y="47551"/>
                  <a:pt x="-3472" y="24720"/>
                  <a:pt x="10644" y="10595"/>
                </a:cubicBezTo>
                <a:cubicBezTo>
                  <a:pt x="17702" y="3532"/>
                  <a:pt x="26985" y="0"/>
                  <a:pt x="36268" y="0"/>
                </a:cubicBezTo>
                <a:close/>
              </a:path>
            </a:pathLst>
          </a:custGeom>
          <a:gradFill>
            <a:gsLst>
              <a:gs pos="0">
                <a:schemeClr val="bg1"/>
              </a:gs>
              <a:gs pos="60000">
                <a:srgbClr val="85549B"/>
              </a:gs>
              <a:gs pos="100000">
                <a:schemeClr val="accent1"/>
              </a:gs>
            </a:gsLst>
            <a:lin ang="78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20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compu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5B4C7939-78FD-6787-DCBC-7261B2DA31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5822" y="831843"/>
            <a:ext cx="6124472" cy="347981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1" y="307975"/>
            <a:ext cx="2437001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1" y="1786758"/>
            <a:ext cx="2437002" cy="2080567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791C0CC-F47C-F27D-0924-60EE7C0BB6CE}"/>
              </a:ext>
            </a:extLst>
          </p:cNvPr>
          <p:cNvSpPr/>
          <p:nvPr userDrawn="1"/>
        </p:nvSpPr>
        <p:spPr>
          <a:xfrm>
            <a:off x="3312673" y="963704"/>
            <a:ext cx="4681537" cy="3057525"/>
          </a:xfrm>
          <a:prstGeom prst="roundRect">
            <a:avLst>
              <a:gd name="adj" fmla="val 19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15846CA-AD05-3983-3A5D-FACBE54E916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312673" y="963704"/>
            <a:ext cx="4681538" cy="3057525"/>
          </a:xfrm>
          <a:prstGeom prst="roundRect">
            <a:avLst>
              <a:gd name="adj" fmla="val 2189"/>
            </a:avLst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6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text-compu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5B4C7939-78FD-6787-DCBC-7261B2DA31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09435" y="1285152"/>
            <a:ext cx="5077364" cy="288486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6"/>
            <a:ext cx="8229599" cy="44279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1397136"/>
            <a:ext cx="3259123" cy="2361132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791C0CC-F47C-F27D-0924-60EE7C0BB6CE}"/>
              </a:ext>
            </a:extLst>
          </p:cNvPr>
          <p:cNvSpPr/>
          <p:nvPr userDrawn="1"/>
        </p:nvSpPr>
        <p:spPr>
          <a:xfrm>
            <a:off x="4228573" y="1397136"/>
            <a:ext cx="3881129" cy="2534776"/>
          </a:xfrm>
          <a:prstGeom prst="roundRect">
            <a:avLst>
              <a:gd name="adj" fmla="val 19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15846CA-AD05-3983-3A5D-FACBE54E916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8572" y="1397136"/>
            <a:ext cx="3881130" cy="2534776"/>
          </a:xfrm>
          <a:prstGeom prst="roundRect">
            <a:avLst>
              <a:gd name="adj" fmla="val 2189"/>
            </a:avLst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20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computer-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>
            <a:extLst>
              <a:ext uri="{FF2B5EF4-FFF2-40B4-BE49-F238E27FC236}">
                <a16:creationId xmlns:a16="http://schemas.microsoft.com/office/drawing/2014/main" id="{5B4C7939-78FD-6787-DCBC-7261B2DA31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33318" y="1285152"/>
            <a:ext cx="5077364" cy="288486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6"/>
            <a:ext cx="8229599" cy="442794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1" y="1397136"/>
            <a:ext cx="1806222" cy="2361132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3791C0CC-F47C-F27D-0924-60EE7C0BB6CE}"/>
              </a:ext>
            </a:extLst>
          </p:cNvPr>
          <p:cNvSpPr/>
          <p:nvPr userDrawn="1"/>
        </p:nvSpPr>
        <p:spPr>
          <a:xfrm>
            <a:off x="2652456" y="1397136"/>
            <a:ext cx="3881129" cy="2534776"/>
          </a:xfrm>
          <a:prstGeom prst="roundRect">
            <a:avLst>
              <a:gd name="adj" fmla="val 193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15846CA-AD05-3983-3A5D-FACBE54E916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652455" y="1397136"/>
            <a:ext cx="3881130" cy="2534776"/>
          </a:xfrm>
          <a:prstGeom prst="roundRect">
            <a:avLst>
              <a:gd name="adj" fmla="val 2189"/>
            </a:avLst>
          </a:prstGeom>
        </p:spPr>
        <p:txBody>
          <a:bodyPr anchor="ctr"/>
          <a:lstStyle>
            <a:lvl1pPr marL="0" indent="0" algn="ctr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B0FE3B67-5076-944E-EE51-F33303D0443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08799" y="1397136"/>
            <a:ext cx="1777999" cy="2361132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765264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left-3-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199" y="307976"/>
            <a:ext cx="8229601" cy="86811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F83A2A72-00ED-F5AF-5267-15DFF84DF0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06169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2E360AE-BA6A-F9D8-00C0-889846B971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55139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65ED1E-3200-62F3-E1E2-0775DAF20E72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452003" y="1650178"/>
            <a:ext cx="457200" cy="457200"/>
          </a:xfrm>
          <a:prstGeom prst="ellipse">
            <a:avLst/>
          </a:prstGeom>
          <a:solidFill>
            <a:srgbClr val="85549B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54888B-3088-0CA1-FE51-4C65A8F275B5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3306169" y="1650178"/>
            <a:ext cx="457200" cy="457200"/>
          </a:xfrm>
          <a:prstGeom prst="ellipse">
            <a:avLst/>
          </a:prstGeom>
          <a:solidFill>
            <a:srgbClr val="85549B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D74510-CF44-CE88-D7B3-763F070BD84B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6155139" y="1650178"/>
            <a:ext cx="457200" cy="457200"/>
          </a:xfrm>
          <a:prstGeom prst="ellipse">
            <a:avLst/>
          </a:prstGeom>
          <a:solidFill>
            <a:srgbClr val="85549B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84030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A8A186-D992-4668-8C94-9242805153B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3437467" y="4738527"/>
            <a:ext cx="2269066" cy="23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79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left-4-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199" y="307976"/>
            <a:ext cx="8153401" cy="86811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1" y="2273561"/>
            <a:ext cx="1673604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F83A2A72-00ED-F5AF-5267-15DFF84DF0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609071" y="2273561"/>
            <a:ext cx="1673605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2E360AE-BA6A-F9D8-00C0-889846B971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760942" y="2273561"/>
            <a:ext cx="1673605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E65ED1E-3200-62F3-E1E2-0775DAF20E72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452003" y="1650178"/>
            <a:ext cx="457200" cy="457200"/>
          </a:xfrm>
          <a:prstGeom prst="ellipse">
            <a:avLst/>
          </a:prstGeom>
          <a:solidFill>
            <a:srgbClr val="85549B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54888B-3088-0CA1-FE51-4C65A8F275B5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2609071" y="1650178"/>
            <a:ext cx="457200" cy="457200"/>
          </a:xfrm>
          <a:prstGeom prst="ellipse">
            <a:avLst/>
          </a:prstGeom>
          <a:solidFill>
            <a:srgbClr val="85549B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D74510-CF44-CE88-D7B3-763F070BD84B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4760942" y="1650178"/>
            <a:ext cx="457200" cy="457200"/>
          </a:xfrm>
          <a:prstGeom prst="ellipse">
            <a:avLst/>
          </a:prstGeom>
          <a:solidFill>
            <a:srgbClr val="85549B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E32CC9DD-C4B0-3FB0-0883-78DFF56490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12813" y="2273561"/>
            <a:ext cx="1673605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41AC95-15EE-6434-DC11-4B64DF6B5298}"/>
              </a:ext>
            </a:extLst>
          </p:cNvPr>
          <p:cNvSpPr txBox="1">
            <a:spLocks noChangeAspect="1"/>
          </p:cNvSpPr>
          <p:nvPr userDrawn="1"/>
        </p:nvSpPr>
        <p:spPr>
          <a:xfrm>
            <a:off x="6912813" y="1650178"/>
            <a:ext cx="457200" cy="457200"/>
          </a:xfrm>
          <a:prstGeom prst="ellipse">
            <a:avLst/>
          </a:prstGeom>
          <a:solidFill>
            <a:srgbClr val="85549B"/>
          </a:solidFill>
        </p:spPr>
        <p:txBody>
          <a:bodyPr wrap="square" lIns="0" tIns="0" rIns="0" bIns="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>
                <a:solidFill>
                  <a:schemeClr val="bg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4751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left-3-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199" y="307976"/>
            <a:ext cx="8229601" cy="86811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F83A2A72-00ED-F5AF-5267-15DFF84DF0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306169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2E360AE-BA6A-F9D8-00C0-889846B971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55139" y="2273561"/>
            <a:ext cx="2531661" cy="1936774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8EF0697-761C-771A-24BA-036662117CE5}"/>
              </a:ext>
            </a:extLst>
          </p:cNvPr>
          <p:cNvCxnSpPr>
            <a:cxnSpLocks/>
          </p:cNvCxnSpPr>
          <p:nvPr userDrawn="1"/>
        </p:nvCxnSpPr>
        <p:spPr>
          <a:xfrm>
            <a:off x="452003" y="2154143"/>
            <a:ext cx="2536858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505DE87-5A91-3F85-CBE5-E59CCCFE7F9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2004" y="1562100"/>
            <a:ext cx="2537260" cy="47783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1400" b="1"/>
            </a:lvl2pPr>
            <a:lvl3pPr marL="914400" indent="0">
              <a:buNone/>
              <a:defRPr sz="1400" b="1"/>
            </a:lvl3pPr>
            <a:lvl4pPr marL="1371600" indent="0">
              <a:buNone/>
              <a:defRPr sz="1400" b="1"/>
            </a:lvl4pPr>
            <a:lvl5pPr marL="1828800" indent="0">
              <a:buNone/>
              <a:defRPr sz="14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4162909-85F1-3208-E72B-380CCF3AF48A}"/>
              </a:ext>
            </a:extLst>
          </p:cNvPr>
          <p:cNvCxnSpPr>
            <a:cxnSpLocks/>
          </p:cNvCxnSpPr>
          <p:nvPr userDrawn="1"/>
        </p:nvCxnSpPr>
        <p:spPr>
          <a:xfrm>
            <a:off x="3306167" y="2154143"/>
            <a:ext cx="2536858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BF76AE0E-DDC9-8B30-065C-940D61AA475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06168" y="1562100"/>
            <a:ext cx="2537260" cy="47783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1400" b="1"/>
            </a:lvl2pPr>
            <a:lvl3pPr marL="914400" indent="0">
              <a:buNone/>
              <a:defRPr sz="1400" b="1"/>
            </a:lvl3pPr>
            <a:lvl4pPr marL="1371600" indent="0">
              <a:buNone/>
              <a:defRPr sz="1400" b="1"/>
            </a:lvl4pPr>
            <a:lvl5pPr marL="1828800" indent="0">
              <a:buNone/>
              <a:defRPr sz="14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5231FD2-F9B2-DF74-6763-955B9ABEE1CE}"/>
              </a:ext>
            </a:extLst>
          </p:cNvPr>
          <p:cNvCxnSpPr>
            <a:cxnSpLocks/>
          </p:cNvCxnSpPr>
          <p:nvPr userDrawn="1"/>
        </p:nvCxnSpPr>
        <p:spPr>
          <a:xfrm>
            <a:off x="6155137" y="2154143"/>
            <a:ext cx="2536858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85CF7CA5-8F82-9797-AF68-62D1D83E8F3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155138" y="1562100"/>
            <a:ext cx="2537260" cy="477837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buNone/>
              <a:defRPr sz="1400" b="1">
                <a:solidFill>
                  <a:schemeClr val="accent3"/>
                </a:solidFill>
              </a:defRPr>
            </a:lvl1pPr>
            <a:lvl2pPr marL="457200" indent="0">
              <a:buNone/>
              <a:defRPr sz="1400" b="1"/>
            </a:lvl2pPr>
            <a:lvl3pPr marL="914400" indent="0">
              <a:buNone/>
              <a:defRPr sz="1400" b="1"/>
            </a:lvl3pPr>
            <a:lvl4pPr marL="1371600" indent="0">
              <a:buNone/>
              <a:defRPr sz="1400" b="1"/>
            </a:lvl4pPr>
            <a:lvl5pPr marL="1828800" indent="0">
              <a:buNone/>
              <a:defRPr sz="14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4983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white-background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04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no-logo">
    <p:bg>
      <p:bgPr>
        <a:gradFill>
          <a:gsLst>
            <a:gs pos="10000">
              <a:schemeClr val="bg1"/>
            </a:gs>
            <a:gs pos="60000">
              <a:srgbClr val="85549B"/>
            </a:gs>
            <a:gs pos="100000">
              <a:schemeClr val="accent1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80C43E54-1DAF-B10D-070A-94F43027DD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304389" y="246064"/>
            <a:ext cx="2619842" cy="706301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DD306F-FDFE-CFFF-FA44-0EEB4EA375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0687" y="1721556"/>
            <a:ext cx="5762625" cy="1169940"/>
          </a:xfrm>
          <a:prstGeom prst="rect">
            <a:avLst/>
          </a:prstGeom>
        </p:spPr>
        <p:txBody>
          <a:bodyPr lIns="0" tIns="91440" rIns="0" bIns="0" anchor="b"/>
          <a:lstStyle>
            <a:lvl1pPr marL="0" indent="0" algn="ctr">
              <a:buNone/>
              <a:defRPr sz="2800" b="1">
                <a:solidFill>
                  <a:schemeClr val="bg1"/>
                </a:solidFill>
              </a:defRPr>
            </a:lvl1pPr>
            <a:lvl2pPr marL="457200" indent="0">
              <a:buNone/>
              <a:defRPr sz="2800">
                <a:solidFill>
                  <a:schemeClr val="bg1"/>
                </a:solidFill>
              </a:defRPr>
            </a:lvl2pPr>
            <a:lvl3pPr marL="914400" indent="0">
              <a:buNone/>
              <a:defRPr sz="2800">
                <a:solidFill>
                  <a:schemeClr val="bg1"/>
                </a:solidFill>
              </a:defRPr>
            </a:lvl3pPr>
            <a:lvl4pPr marL="1371600" indent="0">
              <a:buNone/>
              <a:defRPr sz="2800">
                <a:solidFill>
                  <a:schemeClr val="bg1"/>
                </a:solidFill>
              </a:defRPr>
            </a:lvl4pPr>
            <a:lvl5pPr marL="1828800" indent="0">
              <a:buNone/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FD78A40-B177-0F59-4BB6-3469D8A88389}"/>
              </a:ext>
            </a:extLst>
          </p:cNvPr>
          <p:cNvCxnSpPr>
            <a:cxnSpLocks/>
          </p:cNvCxnSpPr>
          <p:nvPr userDrawn="1"/>
        </p:nvCxnSpPr>
        <p:spPr>
          <a:xfrm>
            <a:off x="2286000" y="3060374"/>
            <a:ext cx="4572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40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 cente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20ED916E-2934-A501-5565-F0FF7D00A4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3262078" y="246064"/>
            <a:ext cx="2619842" cy="706301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405D450-AB93-36A6-1F54-004796DA48A5}"/>
              </a:ext>
            </a:extLst>
          </p:cNvPr>
          <p:cNvCxnSpPr>
            <a:cxnSpLocks/>
          </p:cNvCxnSpPr>
          <p:nvPr userDrawn="1"/>
        </p:nvCxnSpPr>
        <p:spPr>
          <a:xfrm>
            <a:off x="914400" y="1156648"/>
            <a:ext cx="7315200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211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20ED916E-2934-A501-5565-F0FF7D00A4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3262078" y="246064"/>
            <a:ext cx="2619842" cy="706301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405D450-AB93-36A6-1F54-004796DA48A5}"/>
              </a:ext>
            </a:extLst>
          </p:cNvPr>
          <p:cNvCxnSpPr>
            <a:cxnSpLocks/>
          </p:cNvCxnSpPr>
          <p:nvPr userDrawn="1"/>
        </p:nvCxnSpPr>
        <p:spPr>
          <a:xfrm>
            <a:off x="914400" y="1156648"/>
            <a:ext cx="7315200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5D86C5A3-0D92-D68B-3C93-31AF7453EE26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2350293" y="1535752"/>
            <a:ext cx="4443412" cy="24511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79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 center logo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20ED916E-2934-A501-5565-F0FF7D00A46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3262078" y="246064"/>
            <a:ext cx="2619842" cy="706301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66ACCA8E-E901-9119-BD40-DD477D228DC9}"/>
              </a:ext>
            </a:extLst>
          </p:cNvPr>
          <p:cNvCxnSpPr>
            <a:cxnSpLocks/>
          </p:cNvCxnSpPr>
          <p:nvPr userDrawn="1"/>
        </p:nvCxnSpPr>
        <p:spPr>
          <a:xfrm>
            <a:off x="914400" y="1156648"/>
            <a:ext cx="7315200" cy="0"/>
          </a:xfrm>
          <a:prstGeom prst="line">
            <a:avLst/>
          </a:prstGeom>
          <a:ln w="63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D2D86B8-4FCA-3AE6-B6FC-DADAA790CF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06886" y="998788"/>
            <a:ext cx="2330450" cy="33855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 algn="ctr">
              <a:buNone/>
              <a:defRPr sz="1400" b="1">
                <a:solidFill>
                  <a:schemeClr val="accent3"/>
                </a:solidFill>
              </a:defRPr>
            </a:lvl1pPr>
            <a:lvl2pPr marL="457200" indent="0" algn="ctr">
              <a:buNone/>
              <a:defRPr sz="1400" b="1">
                <a:solidFill>
                  <a:schemeClr val="accent3"/>
                </a:solidFill>
              </a:defRPr>
            </a:lvl2pPr>
            <a:lvl3pPr marL="914400" indent="0" algn="ctr">
              <a:buNone/>
              <a:defRPr sz="1400" b="1">
                <a:solidFill>
                  <a:schemeClr val="accent3"/>
                </a:solidFill>
              </a:defRPr>
            </a:lvl3pPr>
            <a:lvl4pPr marL="1371600" indent="0" algn="ctr">
              <a:buNone/>
              <a:defRPr sz="1400" b="1">
                <a:solidFill>
                  <a:schemeClr val="accent3"/>
                </a:solidFill>
              </a:defRPr>
            </a:lvl4pPr>
            <a:lvl5pPr marL="1828800" indent="0" algn="ctr">
              <a:buNone/>
              <a:defRPr sz="1400" b="1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32368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white-background-title-stack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2952750" cy="29368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628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Z-NET-title-left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39232-8DE6-4906-83C6-25E5FB93B92D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63C3-E639-4674-A139-66AB4036A1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2952750" cy="121429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47373A44-620B-94BC-B8D7-FA6C4D4A77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32270" b="40770"/>
          <a:stretch/>
        </p:blipFill>
        <p:spPr>
          <a:xfrm>
            <a:off x="7304808" y="246065"/>
            <a:ext cx="1642429" cy="442794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996035-BAA0-8F68-006C-D3F776EE442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652588"/>
            <a:ext cx="8153401" cy="742950"/>
          </a:xfrm>
          <a:prstGeom prst="rect">
            <a:avLst/>
          </a:prstGeom>
        </p:spPr>
        <p:txBody>
          <a:bodyPr wrap="square"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10502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image" Target="../media/image2.svg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9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85549B"/>
            </a:gs>
            <a:gs pos="100000">
              <a:schemeClr val="accent1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insite.alz.org/downloads/communications/logos/alz_association/PeopleAndScienceBrandSymbol_cmyk.jp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2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3" r:id="rId2"/>
    <p:sldLayoutId id="2147483694" r:id="rId3"/>
    <p:sldLayoutId id="2147483695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589494"/>
            <a:ext cx="9144000" cy="55400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4766310"/>
            <a:ext cx="609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36839232-8DE6-4906-83C6-25E5FB93B92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8F3466-EEDF-4914-BC65-3C4DACD403C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/>
        </p:blipFill>
        <p:spPr>
          <a:xfrm>
            <a:off x="3539577" y="4760195"/>
            <a:ext cx="2064845" cy="212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17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4" r:id="rId2"/>
    <p:sldLayoutId id="2147483701" r:id="rId3"/>
    <p:sldLayoutId id="2147483702" r:id="rId4"/>
    <p:sldLayoutId id="2147483703" r:id="rId5"/>
    <p:sldLayoutId id="2147483709" r:id="rId6"/>
    <p:sldLayoutId id="2147483710" r:id="rId7"/>
    <p:sldLayoutId id="2147483707" r:id="rId8"/>
    <p:sldLayoutId id="2147483708" r:id="rId9"/>
    <p:sldLayoutId id="2147483705" r:id="rId10"/>
    <p:sldLayoutId id="2147483711" r:id="rId11"/>
    <p:sldLayoutId id="2147483706" r:id="rId12"/>
    <p:sldLayoutId id="214748366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DD08CB3-D5C2-2787-F450-EA7F93EF321C}"/>
              </a:ext>
            </a:extLst>
          </p:cNvPr>
          <p:cNvSpPr/>
          <p:nvPr userDrawn="1"/>
        </p:nvSpPr>
        <p:spPr>
          <a:xfrm>
            <a:off x="0" y="4589494"/>
            <a:ext cx="9144000" cy="554006"/>
          </a:xfrm>
          <a:prstGeom prst="rect">
            <a:avLst/>
          </a:prstGeom>
          <a:gradFill>
            <a:gsLst>
              <a:gs pos="57000">
                <a:srgbClr val="85549B"/>
              </a:gs>
              <a:gs pos="0">
                <a:schemeClr val="bg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A929A659-C86A-CA53-E324-9369B29EE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01000" y="4766310"/>
            <a:ext cx="609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36839232-8DE6-4906-83C6-25E5FB93B92D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16828523-1B28-3201-273E-00103CA58A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 t="32270" b="40770"/>
          <a:stretch/>
        </p:blipFill>
        <p:spPr>
          <a:xfrm>
            <a:off x="214078" y="4683784"/>
            <a:ext cx="1355450" cy="36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08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3" r:id="rId2"/>
    <p:sldLayoutId id="2147483726" r:id="rId3"/>
    <p:sldLayoutId id="2147483716" r:id="rId4"/>
    <p:sldLayoutId id="2147483717" r:id="rId5"/>
    <p:sldLayoutId id="2147483728" r:id="rId6"/>
    <p:sldLayoutId id="2147483718" r:id="rId7"/>
    <p:sldLayoutId id="2147483719" r:id="rId8"/>
    <p:sldLayoutId id="2147483720" r:id="rId9"/>
    <p:sldLayoutId id="2147483721" r:id="rId10"/>
    <p:sldLayoutId id="2147483727" r:id="rId11"/>
    <p:sldLayoutId id="2147483722" r:id="rId12"/>
    <p:sldLayoutId id="2147483723" r:id="rId13"/>
    <p:sldLayoutId id="2147483724" r:id="rId14"/>
    <p:sldLayoutId id="214748372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ECE3726-4A59-7F62-676F-B39B6577A5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ALZ-NET (4709) eCRF Training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Migration #7 - Updates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9FC761-94A6-6B1D-4926-CBDFC9E28F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Kathleen Donahue – Senior Clinical Data Manager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F9F98C-34FF-D514-13C5-9980F68CBB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1"/>
                </a:solidFill>
              </a:rPr>
              <a:t>August 2024</a:t>
            </a:r>
          </a:p>
        </p:txBody>
      </p:sp>
    </p:spTree>
    <p:extLst>
      <p:ext uri="{BB962C8B-B14F-4D97-AF65-F5344CB8AC3E}">
        <p14:creationId xmlns:p14="http://schemas.microsoft.com/office/powerpoint/2010/main" val="266568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6D66431-605D-CEC5-4CB2-9C491F1DAFA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noFill/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32323-361B-137E-D4E2-C90BE88D6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Follow-up Novel Therapy Administration YN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73083-D354-8D2D-27AC-297B2C1BCA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8" y="1534886"/>
            <a:ext cx="4419601" cy="280057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Donanemab (</a:t>
            </a:r>
            <a:r>
              <a:rPr lang="en-US" sz="1800" dirty="0" err="1"/>
              <a:t>Kisunla</a:t>
            </a:r>
            <a:r>
              <a:rPr lang="en-US" sz="1200" baseline="44000" dirty="0" err="1"/>
              <a:t>TM</a:t>
            </a:r>
            <a:r>
              <a:rPr lang="en-US" sz="1800" dirty="0"/>
              <a:t>) has been added to the list of novel FDA-approved AD therapies.</a:t>
            </a:r>
          </a:p>
          <a:p>
            <a:pPr>
              <a:spcAft>
                <a:spcPts val="1200"/>
              </a:spcAft>
            </a:pPr>
            <a:r>
              <a:rPr lang="en-US" sz="1800" b="1" dirty="0"/>
              <a:t>NOTE: </a:t>
            </a:r>
            <a:r>
              <a:rPr lang="en-US" sz="1800" dirty="0"/>
              <a:t>Because a new field has been added to this form, it will appear on the monthly Overdue Forms report unless you RE-SAVE the form.</a:t>
            </a:r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FCDE4C-08D5-23CD-11CB-9CFC6F5CD5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4452" y="307975"/>
            <a:ext cx="3552348" cy="3959225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53F1D59-556C-FA6D-8378-5B556FC9BB71}"/>
              </a:ext>
            </a:extLst>
          </p:cNvPr>
          <p:cNvSpPr/>
          <p:nvPr/>
        </p:nvSpPr>
        <p:spPr>
          <a:xfrm>
            <a:off x="5248175" y="2113618"/>
            <a:ext cx="1028700" cy="26125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90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6D66431-605D-CEC5-4CB2-9C491F1DAFA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32323-361B-137E-D4E2-C90BE88D6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646" y="307975"/>
            <a:ext cx="4419600" cy="1137104"/>
          </a:xfrm>
        </p:spPr>
        <p:txBody>
          <a:bodyPr/>
          <a:lstStyle/>
          <a:p>
            <a:r>
              <a:rPr lang="en-US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***NEW FORM***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Baseline Novel Therapy – Donanemab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73083-D354-8D2D-27AC-297B2C1BCA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836964"/>
            <a:ext cx="4419601" cy="2498499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This form only becomes visible and available for data entry when Donanemab is selected on the </a:t>
            </a:r>
            <a:r>
              <a:rPr lang="en-US" sz="1800" u="sng" dirty="0"/>
              <a:t>Baseline Novel Therapy Administration YN</a:t>
            </a:r>
            <a:r>
              <a:rPr lang="en-US" sz="1800" dirty="0"/>
              <a:t> form.</a:t>
            </a:r>
          </a:p>
          <a:p>
            <a:pPr>
              <a:spcAft>
                <a:spcPts val="1200"/>
              </a:spcAft>
            </a:pPr>
            <a:r>
              <a:rPr lang="en-US" sz="1800" dirty="0"/>
              <a:t>Complete a log line for </a:t>
            </a:r>
            <a:r>
              <a:rPr lang="en-US" sz="1800" i="1" dirty="0"/>
              <a:t>each</a:t>
            </a:r>
            <a:r>
              <a:rPr lang="en-US" sz="1800" dirty="0"/>
              <a:t> dose taken prior to enrollment to the registry – up to and including the day of entry.</a:t>
            </a:r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524415-01FE-A01B-C061-E27EBD7DB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8662" y="307975"/>
            <a:ext cx="3586897" cy="4027488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A64542F-20C4-B213-6A17-ABEADE50B218}"/>
              </a:ext>
            </a:extLst>
          </p:cNvPr>
          <p:cNvSpPr/>
          <p:nvPr/>
        </p:nvSpPr>
        <p:spPr>
          <a:xfrm>
            <a:off x="5077300" y="803026"/>
            <a:ext cx="2963456" cy="19581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6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6D66431-605D-CEC5-4CB2-9C491F1DAFA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32323-361B-137E-D4E2-C90BE88D6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646" y="307975"/>
            <a:ext cx="4419600" cy="1112611"/>
          </a:xfrm>
        </p:spPr>
        <p:txBody>
          <a:bodyPr/>
          <a:lstStyle/>
          <a:p>
            <a:r>
              <a:rPr lang="en-US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***NEW FORM***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Baseline Novel Therapy – Donanemab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73083-D354-8D2D-27AC-297B2C1BCA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828800"/>
            <a:ext cx="4419601" cy="250666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Pay close attention to the Instructions when reporting a Missed Dose.</a:t>
            </a:r>
          </a:p>
          <a:p>
            <a:pPr>
              <a:spcAft>
                <a:spcPts val="1200"/>
              </a:spcAft>
            </a:pPr>
            <a:r>
              <a:rPr lang="en-US" sz="1800" dirty="0"/>
              <a:t>When reporting a Missed Dose, enter the Expected Date, answer Yes to “Since the previous dose, has there been any changes to the dose/treatment?” and provide a Reason.</a:t>
            </a:r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524415-01FE-A01B-C061-E27EBD7DB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8662" y="307975"/>
            <a:ext cx="3586897" cy="4027488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458A7B-1D9D-3F86-9952-59AF76DC0CE9}"/>
              </a:ext>
            </a:extLst>
          </p:cNvPr>
          <p:cNvSpPr/>
          <p:nvPr/>
        </p:nvSpPr>
        <p:spPr>
          <a:xfrm>
            <a:off x="5080024" y="924339"/>
            <a:ext cx="3565657" cy="61054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C2379A5F-BCBA-B0DB-8EB1-6D132072184B}"/>
              </a:ext>
            </a:extLst>
          </p:cNvPr>
          <p:cNvSpPr/>
          <p:nvPr/>
        </p:nvSpPr>
        <p:spPr>
          <a:xfrm>
            <a:off x="4898398" y="2176671"/>
            <a:ext cx="250074" cy="198782"/>
          </a:xfrm>
          <a:prstGeom prst="star5">
            <a:avLst/>
          </a:prstGeom>
          <a:solidFill>
            <a:srgbClr val="FF0000"/>
          </a:solidFill>
          <a:ln>
            <a:solidFill>
              <a:srgbClr val="46166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9C1CDEE1-B26A-991B-E0F7-1FCC93886224}"/>
              </a:ext>
            </a:extLst>
          </p:cNvPr>
          <p:cNvSpPr/>
          <p:nvPr/>
        </p:nvSpPr>
        <p:spPr>
          <a:xfrm>
            <a:off x="4893994" y="3668852"/>
            <a:ext cx="250074" cy="198782"/>
          </a:xfrm>
          <a:prstGeom prst="star5">
            <a:avLst/>
          </a:prstGeom>
          <a:solidFill>
            <a:srgbClr val="FF0000"/>
          </a:solidFill>
          <a:ln>
            <a:solidFill>
              <a:srgbClr val="46166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D22AEA96-BE3F-A745-906C-85ACCBA10B67}"/>
              </a:ext>
            </a:extLst>
          </p:cNvPr>
          <p:cNvSpPr/>
          <p:nvPr/>
        </p:nvSpPr>
        <p:spPr>
          <a:xfrm>
            <a:off x="4893994" y="3902767"/>
            <a:ext cx="250074" cy="198782"/>
          </a:xfrm>
          <a:prstGeom prst="star5">
            <a:avLst/>
          </a:prstGeom>
          <a:solidFill>
            <a:srgbClr val="FF0000"/>
          </a:solidFill>
          <a:ln>
            <a:solidFill>
              <a:srgbClr val="46166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25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6D66431-605D-CEC5-4CB2-9C491F1DAFA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32323-361B-137E-D4E2-C90BE88D6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646" y="307975"/>
            <a:ext cx="4419600" cy="1192796"/>
          </a:xfrm>
        </p:spPr>
        <p:txBody>
          <a:bodyPr/>
          <a:lstStyle/>
          <a:p>
            <a:r>
              <a:rPr lang="en-US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***NEW FORM***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Baseline Novel Therapy – Donanemab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73083-D354-8D2D-27AC-297B2C1BCA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828800"/>
            <a:ext cx="4419601" cy="250666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This form is a “portrait log” style. It can be opened by clicking on the header in the log line and closed by clicking on “Complete View”.</a:t>
            </a:r>
          </a:p>
          <a:p>
            <a:pPr>
              <a:spcAft>
                <a:spcPts val="1200"/>
              </a:spcAft>
            </a:pPr>
            <a:r>
              <a:rPr lang="en-US" sz="1800" dirty="0"/>
              <a:t>See </a:t>
            </a:r>
            <a:r>
              <a:rPr lang="en-US" sz="1800" dirty="0" err="1"/>
              <a:t>HelpText</a:t>
            </a:r>
            <a:r>
              <a:rPr lang="en-US" sz="1800" dirty="0"/>
              <a:t> for clarification on when to use Not Applicable. </a:t>
            </a:r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524415-01FE-A01B-C061-E27EBD7DB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8662" y="307975"/>
            <a:ext cx="3586897" cy="40274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248791C-26AA-A349-7D7B-BDE4B7873E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2246" y="3010408"/>
            <a:ext cx="2895009" cy="63535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BC29E67F-D3AA-6F5A-CB43-83B99A03D19A}"/>
              </a:ext>
            </a:extLst>
          </p:cNvPr>
          <p:cNvSpPr/>
          <p:nvPr/>
        </p:nvSpPr>
        <p:spPr>
          <a:xfrm>
            <a:off x="5563131" y="3812721"/>
            <a:ext cx="102884" cy="1306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D632D43-2D2B-4036-C3B2-A8F8DCBC1E51}"/>
              </a:ext>
            </a:extLst>
          </p:cNvPr>
          <p:cNvCxnSpPr>
            <a:cxnSpLocks/>
            <a:stCxn id="8" idx="2"/>
          </p:cNvCxnSpPr>
          <p:nvPr/>
        </p:nvCxnSpPr>
        <p:spPr>
          <a:xfrm flipH="1" flipV="1">
            <a:off x="5078662" y="3663927"/>
            <a:ext cx="484469" cy="21410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46CD67E0-3B20-3778-C676-5EFF8EF2312A}"/>
              </a:ext>
            </a:extLst>
          </p:cNvPr>
          <p:cNvSpPr/>
          <p:nvPr/>
        </p:nvSpPr>
        <p:spPr>
          <a:xfrm>
            <a:off x="7584621" y="3785513"/>
            <a:ext cx="487139" cy="1306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F905245-5A57-187E-8033-E971A52FA20E}"/>
              </a:ext>
            </a:extLst>
          </p:cNvPr>
          <p:cNvSpPr/>
          <p:nvPr/>
        </p:nvSpPr>
        <p:spPr>
          <a:xfrm>
            <a:off x="5996607" y="1641021"/>
            <a:ext cx="338879" cy="1877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110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6D66431-605D-CEC5-4CB2-9C491F1DAFA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32323-361B-137E-D4E2-C90BE88D6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1104446"/>
          </a:xfrm>
        </p:spPr>
        <p:txBody>
          <a:bodyPr/>
          <a:lstStyle/>
          <a:p>
            <a:r>
              <a:rPr lang="en-US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***NEW FORM***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Follow-up Novel Therapy – Donanemab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73083-D354-8D2D-27AC-297B2C1BCA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796143"/>
            <a:ext cx="4419601" cy="253932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This form only becomes visible and available for data entry when Donanemab is selected on the </a:t>
            </a:r>
            <a:r>
              <a:rPr lang="en-US" sz="1800" u="sng" dirty="0"/>
              <a:t>Follow-up Novel Therapy Administration YN</a:t>
            </a:r>
            <a:r>
              <a:rPr lang="en-US" sz="1800" dirty="0"/>
              <a:t> form.</a:t>
            </a:r>
          </a:p>
          <a:p>
            <a:pPr>
              <a:spcAft>
                <a:spcPts val="1200"/>
              </a:spcAft>
            </a:pPr>
            <a:r>
              <a:rPr lang="en-US" sz="1800" dirty="0"/>
              <a:t>Complete a log line for </a:t>
            </a:r>
            <a:r>
              <a:rPr lang="en-US" sz="1800" i="1" dirty="0"/>
              <a:t>each</a:t>
            </a:r>
            <a:r>
              <a:rPr lang="en-US" sz="1800" dirty="0"/>
              <a:t> dose taken during the data collection timepoint as indicated on the corresponding </a:t>
            </a:r>
            <a:r>
              <a:rPr lang="en-US" sz="1800" u="sng" dirty="0"/>
              <a:t>Follow-up Reporting Period and Patient Status</a:t>
            </a:r>
            <a:r>
              <a:rPr lang="en-US" sz="1800" dirty="0"/>
              <a:t> form.</a:t>
            </a:r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8758A1-E5A1-94A7-1BA8-E02BCF4D1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2332" y="363425"/>
            <a:ext cx="3475469" cy="3776775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FC3FFD6-AB6A-21B8-8B63-1FEBFC410431}"/>
              </a:ext>
            </a:extLst>
          </p:cNvPr>
          <p:cNvSpPr/>
          <p:nvPr/>
        </p:nvSpPr>
        <p:spPr>
          <a:xfrm>
            <a:off x="5077300" y="803026"/>
            <a:ext cx="1911329" cy="20027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20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32323-361B-137E-D4E2-C90BE88D6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***NEW FORM***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Follow-up Novel Therapy – Donanemab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73083-D354-8D2D-27AC-297B2C1BCA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894114"/>
            <a:ext cx="4419601" cy="244135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Pay close attention to the Instructions when reporting a Missed Dose.</a:t>
            </a:r>
          </a:p>
          <a:p>
            <a:pPr>
              <a:spcAft>
                <a:spcPts val="1200"/>
              </a:spcAft>
            </a:pPr>
            <a:r>
              <a:rPr lang="en-US" sz="1800" dirty="0"/>
              <a:t>When reporting a Missed Dose, enter the Expected Date, answer Yes to “Since the previous dose, has there been any changes to the dose/treatment?” and provide a Reason.</a:t>
            </a:r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8758A1-E5A1-94A7-1BA8-E02BCF4D1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2332" y="363425"/>
            <a:ext cx="3475469" cy="3776775"/>
          </a:xfrm>
          <a:prstGeom prst="rect">
            <a:avLst/>
          </a:prstGeom>
        </p:spPr>
      </p:pic>
      <p:sp>
        <p:nvSpPr>
          <p:cNvPr id="6" name="Star: 5 Points 5">
            <a:extLst>
              <a:ext uri="{FF2B5EF4-FFF2-40B4-BE49-F238E27FC236}">
                <a16:creationId xmlns:a16="http://schemas.microsoft.com/office/drawing/2014/main" id="{CB1BC584-1FF0-9542-D2A5-7D2E3930A3AA}"/>
              </a:ext>
            </a:extLst>
          </p:cNvPr>
          <p:cNvSpPr/>
          <p:nvPr/>
        </p:nvSpPr>
        <p:spPr>
          <a:xfrm>
            <a:off x="4972050" y="2130879"/>
            <a:ext cx="199261" cy="18777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FF9BB16B-38F1-D117-7C29-2D882ED1FE97}"/>
              </a:ext>
            </a:extLst>
          </p:cNvPr>
          <p:cNvSpPr/>
          <p:nvPr/>
        </p:nvSpPr>
        <p:spPr>
          <a:xfrm>
            <a:off x="4972050" y="3799108"/>
            <a:ext cx="199261" cy="18777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BE2E6C41-34E8-72E9-C3B9-FCEB6127DE50}"/>
              </a:ext>
            </a:extLst>
          </p:cNvPr>
          <p:cNvSpPr/>
          <p:nvPr/>
        </p:nvSpPr>
        <p:spPr>
          <a:xfrm>
            <a:off x="4972050" y="3551904"/>
            <a:ext cx="199261" cy="187777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3A38CAA5-5DBF-6F05-7E1A-8470522A9913}"/>
              </a:ext>
            </a:extLst>
          </p:cNvPr>
          <p:cNvSpPr/>
          <p:nvPr/>
        </p:nvSpPr>
        <p:spPr>
          <a:xfrm>
            <a:off x="5171311" y="979714"/>
            <a:ext cx="3375838" cy="5143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02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6D66431-605D-CEC5-4CB2-9C491F1DAFA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32323-361B-137E-D4E2-C90BE88D6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1079954"/>
          </a:xfrm>
        </p:spPr>
        <p:txBody>
          <a:bodyPr/>
          <a:lstStyle/>
          <a:p>
            <a:r>
              <a:rPr lang="en-US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***NEW FORM***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Follow-up Novel Therapy – Donanemab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73083-D354-8D2D-27AC-297B2C1BCA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894114"/>
            <a:ext cx="4419601" cy="244135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This form is a “portrait log” style. It can be opened by clicking on the header in the log line and closed by clicking on “Complete View”.</a:t>
            </a:r>
          </a:p>
          <a:p>
            <a:pPr>
              <a:spcAft>
                <a:spcPts val="1200"/>
              </a:spcAft>
            </a:pPr>
            <a:r>
              <a:rPr lang="en-US" sz="1800" dirty="0"/>
              <a:t>See </a:t>
            </a:r>
            <a:r>
              <a:rPr lang="en-US" sz="1800" dirty="0" err="1"/>
              <a:t>HelpText</a:t>
            </a:r>
            <a:r>
              <a:rPr lang="en-US" sz="1800" dirty="0"/>
              <a:t> for clarification on when to use Not Applicable.</a:t>
            </a:r>
          </a:p>
          <a:p>
            <a:pPr>
              <a:spcAft>
                <a:spcPts val="1200"/>
              </a:spcAft>
            </a:pPr>
            <a:endParaRPr lang="en-US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8758A1-E5A1-94A7-1BA8-E02BCF4D1C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2332" y="363425"/>
            <a:ext cx="3475469" cy="3776775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FDC01E64-2519-7697-84BD-07B6812406CC}"/>
              </a:ext>
            </a:extLst>
          </p:cNvPr>
          <p:cNvSpPr/>
          <p:nvPr/>
        </p:nvSpPr>
        <p:spPr>
          <a:xfrm>
            <a:off x="5935436" y="1632857"/>
            <a:ext cx="432707" cy="1551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679165-1D36-2776-B4B2-6E930E03B0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4284" y="2891875"/>
            <a:ext cx="2895009" cy="63535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45FE03F-1007-F1C5-50E8-747A93632B59}"/>
              </a:ext>
            </a:extLst>
          </p:cNvPr>
          <p:cNvSpPr/>
          <p:nvPr/>
        </p:nvSpPr>
        <p:spPr>
          <a:xfrm>
            <a:off x="5554133" y="3683000"/>
            <a:ext cx="152400" cy="1439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B6B924-8FD1-5096-8A98-F02AC1AAB7A6}"/>
              </a:ext>
            </a:extLst>
          </p:cNvPr>
          <p:cNvSpPr/>
          <p:nvPr/>
        </p:nvSpPr>
        <p:spPr>
          <a:xfrm>
            <a:off x="7494814" y="3666672"/>
            <a:ext cx="473529" cy="14393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3E35E8F-95D7-134B-4F61-1E33422AF22E}"/>
              </a:ext>
            </a:extLst>
          </p:cNvPr>
          <p:cNvCxnSpPr>
            <a:cxnSpLocks/>
          </p:cNvCxnSpPr>
          <p:nvPr/>
        </p:nvCxnSpPr>
        <p:spPr>
          <a:xfrm flipH="1" flipV="1">
            <a:off x="5033333" y="3527230"/>
            <a:ext cx="520800" cy="21121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4249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49452-943E-12D3-E705-E9A91534C4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907256"/>
            <a:ext cx="8279607" cy="3428208"/>
          </a:xfrm>
        </p:spPr>
        <p:txBody>
          <a:bodyPr/>
          <a:lstStyle/>
          <a:p>
            <a:pPr algn="ctr"/>
            <a:r>
              <a:rPr lang="en-US" sz="2800" dirty="0"/>
              <a:t>Please send any data related questions to:</a:t>
            </a:r>
          </a:p>
          <a:p>
            <a:pPr algn="ctr"/>
            <a:endParaRPr lang="en-US" sz="2800" dirty="0"/>
          </a:p>
          <a:p>
            <a:pPr algn="ctr"/>
            <a:r>
              <a:rPr lang="en-US" sz="3200" b="1" dirty="0"/>
              <a:t>alznet-data@acr.org</a:t>
            </a:r>
          </a:p>
        </p:txBody>
      </p:sp>
    </p:spTree>
    <p:extLst>
      <p:ext uri="{BB962C8B-B14F-4D97-AF65-F5344CB8AC3E}">
        <p14:creationId xmlns:p14="http://schemas.microsoft.com/office/powerpoint/2010/main" val="41937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3274">
        <p:fade/>
      </p:transition>
    </mc:Choice>
    <mc:Fallback xmlns="">
      <p:transition spd="med" advTm="13274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7133DDA-1B19-7322-416A-3D51AB3E22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86652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2ACE0-C423-D434-4352-FEE3948300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6157784" cy="787727"/>
          </a:xfrm>
        </p:spPr>
        <p:txBody>
          <a:bodyPr/>
          <a:lstStyle/>
          <a:p>
            <a:r>
              <a:rPr lang="en-US" dirty="0"/>
              <a:t>Form Roll-out in Follow-Up Folders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41BB28-9A78-AA6E-1DBB-4755E68665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200" y="1209313"/>
            <a:ext cx="8269705" cy="302001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000" dirty="0">
                <a:ea typeface="Calibri" panose="020F0502020204030204" pitchFamily="34" charset="0"/>
              </a:rPr>
              <a:t>After Migration 6, it was discovered that the following forms were not rolling out as expected within the Follow-Up folders –</a:t>
            </a:r>
          </a:p>
          <a:p>
            <a:pPr>
              <a:spcAft>
                <a:spcPts val="0"/>
              </a:spcAft>
            </a:pPr>
            <a:endParaRPr lang="en-US" sz="2000" dirty="0">
              <a:ea typeface="Calibri" panose="020F0502020204030204" pitchFamily="34" charset="0"/>
            </a:endParaRP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rgbClr val="46166B"/>
                </a:solidFill>
                <a:ea typeface="Calibri" panose="020F0502020204030204" pitchFamily="34" charset="0"/>
              </a:rPr>
              <a:t>Follow-up Concurrent Study Enrollment</a:t>
            </a:r>
          </a:p>
          <a:p>
            <a:pPr marL="742950" lvl="1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u="sng" dirty="0">
                <a:solidFill>
                  <a:srgbClr val="46166B"/>
                </a:solidFill>
                <a:effectLst/>
                <a:ea typeface="Calibri" panose="020F0502020204030204" pitchFamily="34" charset="0"/>
              </a:rPr>
              <a:t>Additional Measures</a:t>
            </a:r>
          </a:p>
          <a:p>
            <a:pPr lvl="1">
              <a:spcBef>
                <a:spcPts val="0"/>
              </a:spcBef>
            </a:pPr>
            <a:endParaRPr lang="en-US" sz="2000" u="sng" dirty="0">
              <a:solidFill>
                <a:srgbClr val="46166B"/>
              </a:solidFill>
              <a:effectLst/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endParaRPr lang="en-US" sz="2000" u="sng" dirty="0">
              <a:solidFill>
                <a:srgbClr val="46166B"/>
              </a:solidFill>
              <a:ea typeface="Calibri" panose="020F0502020204030204" pitchFamily="34" charset="0"/>
            </a:endParaRPr>
          </a:p>
          <a:p>
            <a:endParaRPr lang="en-US" sz="1800" dirty="0">
              <a:ea typeface="Calibri" panose="020F0502020204030204" pitchFamily="34" charset="0"/>
            </a:endParaRPr>
          </a:p>
          <a:p>
            <a:endParaRPr lang="en-US" sz="1800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2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2">
            <a:extLst>
              <a:ext uri="{FF2B5EF4-FFF2-40B4-BE49-F238E27FC236}">
                <a16:creationId xmlns:a16="http://schemas.microsoft.com/office/drawing/2014/main" id="{3DCC25A6-0E1B-2CC8-22E6-5ECAA14B774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868144" y="307975"/>
            <a:ext cx="1857632" cy="4027488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1FE57-B409-2141-407C-7DA67D6C99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9904" y="367393"/>
            <a:ext cx="1794112" cy="396807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52ACE0-C423-D434-4352-FEE3948300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6157784" cy="787727"/>
          </a:xfrm>
        </p:spPr>
        <p:txBody>
          <a:bodyPr/>
          <a:lstStyle/>
          <a:p>
            <a:r>
              <a:rPr lang="en-US" dirty="0"/>
              <a:t>Form Roll-out in Follow-Up Folders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41BB28-9A78-AA6E-1DBB-4755E68665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8960" y="1232641"/>
            <a:ext cx="6157784" cy="302001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>
                <a:ea typeface="Calibri" panose="020F0502020204030204" pitchFamily="34" charset="0"/>
              </a:rPr>
              <a:t>These forms should now be appearing in the Follow-up for those patients whose reporting periods came due between 21MAY2024 and 13AUG2024.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ea typeface="Calibri" panose="020F0502020204030204" pitchFamily="34" charset="0"/>
              </a:rPr>
              <a:t>Please review those cases and complete these two forms as necessary.</a:t>
            </a:r>
          </a:p>
          <a:p>
            <a:endParaRPr lang="en-US" sz="2000" dirty="0">
              <a:ea typeface="Calibri" panose="020F0502020204030204" pitchFamily="34" charset="0"/>
            </a:endParaRPr>
          </a:p>
          <a:p>
            <a:pPr>
              <a:spcAft>
                <a:spcPts val="300"/>
              </a:spcAft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endParaRPr lang="en-US" sz="2000" dirty="0"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ea typeface="Calibri" panose="020F0502020204030204" pitchFamily="34" charset="0"/>
            </a:endParaRPr>
          </a:p>
          <a:p>
            <a:endParaRPr lang="en-US" sz="1800" dirty="0">
              <a:effectLst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EDB1161-EFBC-AFE8-4BF2-4F4A62DC24E7}"/>
              </a:ext>
            </a:extLst>
          </p:cNvPr>
          <p:cNvSpPr/>
          <p:nvPr/>
        </p:nvSpPr>
        <p:spPr>
          <a:xfrm>
            <a:off x="6932627" y="1616529"/>
            <a:ext cx="1688858" cy="32657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6D5C5185-E226-0F2B-EF6C-EC1D3BDC0C1E}"/>
              </a:ext>
            </a:extLst>
          </p:cNvPr>
          <p:cNvSpPr/>
          <p:nvPr/>
        </p:nvSpPr>
        <p:spPr>
          <a:xfrm>
            <a:off x="6706082" y="1699044"/>
            <a:ext cx="154014" cy="161540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A5CD2E83-6D55-A8D0-2064-452D45294C8D}"/>
              </a:ext>
            </a:extLst>
          </p:cNvPr>
          <p:cNvSpPr/>
          <p:nvPr/>
        </p:nvSpPr>
        <p:spPr>
          <a:xfrm>
            <a:off x="6709906" y="2784021"/>
            <a:ext cx="154014" cy="161540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30A951B-7137-1E4B-B7CA-F4B5DC2DC62A}"/>
              </a:ext>
            </a:extLst>
          </p:cNvPr>
          <p:cNvSpPr/>
          <p:nvPr/>
        </p:nvSpPr>
        <p:spPr>
          <a:xfrm>
            <a:off x="6932627" y="2784021"/>
            <a:ext cx="1688858" cy="224572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2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A801B-3AFE-25F0-E7A5-C7AF139B5F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Follow-up Concurrent Study Enrollment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E90C1D-4622-C2B8-8DAA-EC50EE49A3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7988" y="1345580"/>
            <a:ext cx="4419601" cy="298988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900" dirty="0"/>
              <a:t>The </a:t>
            </a:r>
            <a:r>
              <a:rPr lang="en-US" sz="1900" u="sng" dirty="0"/>
              <a:t>Follow-up Concurrent Study Enrollment</a:t>
            </a:r>
            <a:r>
              <a:rPr lang="en-US" sz="1900" dirty="0"/>
              <a:t> form ‘pulls forward’, to the </a:t>
            </a:r>
            <a:r>
              <a:rPr lang="en-US" sz="1900" i="1" dirty="0"/>
              <a:t>current </a:t>
            </a:r>
            <a:r>
              <a:rPr lang="en-US" sz="1900" dirty="0"/>
              <a:t>data collection timepoint, any concurrent studies which were reported as “Ongoing” during the </a:t>
            </a:r>
            <a:r>
              <a:rPr lang="en-US" sz="1900" i="1" dirty="0"/>
              <a:t>previous</a:t>
            </a:r>
            <a:r>
              <a:rPr lang="en-US" sz="1900" dirty="0"/>
              <a:t> (most recent) data collection timepoint.</a:t>
            </a:r>
          </a:p>
          <a:p>
            <a:r>
              <a:rPr lang="en-US" sz="1900" dirty="0"/>
              <a:t>If previously reported “Ongoing” studies are not being ‘pulled forward’, please do the following:</a:t>
            </a:r>
          </a:p>
          <a:p>
            <a:endParaRPr lang="en-US" sz="1600" dirty="0">
              <a:effectLst/>
              <a:ea typeface="Calibri" panose="020F0502020204030204" pitchFamily="34" charset="0"/>
            </a:endParaRP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CF76461-270C-2938-7913-E9BB009CAF7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262ACD1-71F2-750C-44DA-FE9406CB05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2271" y="645774"/>
            <a:ext cx="3472951" cy="117573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730E690-6E94-01E5-1003-867E7BE934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2271" y="2201484"/>
            <a:ext cx="3448107" cy="1768937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B462006-CE80-C774-5E9F-0F4582B0E66D}"/>
              </a:ext>
            </a:extLst>
          </p:cNvPr>
          <p:cNvSpPr/>
          <p:nvPr/>
        </p:nvSpPr>
        <p:spPr>
          <a:xfrm>
            <a:off x="7780564" y="1233643"/>
            <a:ext cx="322656" cy="446474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1B9F377-3E67-D545-9DDD-6ACA30062F62}"/>
              </a:ext>
            </a:extLst>
          </p:cNvPr>
          <p:cNvCxnSpPr>
            <a:cxnSpLocks/>
          </p:cNvCxnSpPr>
          <p:nvPr/>
        </p:nvCxnSpPr>
        <p:spPr>
          <a:xfrm flipH="1">
            <a:off x="5705061" y="1680117"/>
            <a:ext cx="2075503" cy="1719066"/>
          </a:xfrm>
          <a:prstGeom prst="straightConnector1">
            <a:avLst/>
          </a:prstGeom>
          <a:ln w="1905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387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A801B-3AFE-25F0-E7A5-C7AF139B5F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Follow-up Concurrent Study Enrollment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E90C1D-4622-C2B8-8DAA-EC50EE49A31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086" y="1293541"/>
            <a:ext cx="4419601" cy="304192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700" dirty="0"/>
              <a:t>On the corresponding </a:t>
            </a:r>
            <a:r>
              <a:rPr lang="en-US" sz="1700" u="sng" dirty="0"/>
              <a:t>Follow-up Reporting Period and Patient Status</a:t>
            </a:r>
            <a:r>
              <a:rPr lang="en-US" sz="1700" dirty="0"/>
              <a:t> form, ‘toggle’ the answer to this question.</a:t>
            </a:r>
          </a:p>
          <a:p>
            <a:pPr>
              <a:spcAft>
                <a:spcPts val="1200"/>
              </a:spcAft>
            </a:pPr>
            <a:r>
              <a:rPr lang="en-US" sz="1700" dirty="0"/>
              <a:t>That is, if you originally entered No, change the answer to Yes and hit Save. Then, change the answer back to No and hit Save.</a:t>
            </a:r>
          </a:p>
          <a:p>
            <a:pPr>
              <a:spcAft>
                <a:spcPts val="300"/>
              </a:spcAft>
            </a:pPr>
            <a:r>
              <a:rPr lang="en-US" sz="1700" dirty="0"/>
              <a:t>This should ‘trigger’ the programming and the Ongoing studies will be ‘pulled forward’ into the current </a:t>
            </a:r>
            <a:r>
              <a:rPr lang="en-US" sz="1700" u="sng" dirty="0"/>
              <a:t>Follow-up Concurrent Study Enrollment</a:t>
            </a:r>
            <a:r>
              <a:rPr lang="en-US" sz="1700" dirty="0"/>
              <a:t> form. </a:t>
            </a:r>
          </a:p>
          <a:p>
            <a:endParaRPr lang="en-US" sz="1600" dirty="0">
              <a:effectLst/>
              <a:ea typeface="Calibri" panose="020F0502020204030204" pitchFamily="34" charset="0"/>
            </a:endParaRP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CF76461-270C-2938-7913-E9BB009CAF7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2712AC7-CA59-3931-732E-D41EC6B07C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0265" y="401480"/>
            <a:ext cx="3444918" cy="3840480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A2D69BC3-0DB4-A40B-C114-8A968ACB3718}"/>
              </a:ext>
            </a:extLst>
          </p:cNvPr>
          <p:cNvSpPr/>
          <p:nvPr/>
        </p:nvSpPr>
        <p:spPr>
          <a:xfrm>
            <a:off x="5130265" y="1928813"/>
            <a:ext cx="2970748" cy="371475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67D1DFAB-CC29-4846-F35C-0A8372CB4316}"/>
              </a:ext>
            </a:extLst>
          </p:cNvPr>
          <p:cNvCxnSpPr/>
          <p:nvPr/>
        </p:nvCxnSpPr>
        <p:spPr>
          <a:xfrm>
            <a:off x="4609170" y="1784195"/>
            <a:ext cx="485422" cy="371707"/>
          </a:xfrm>
          <a:prstGeom prst="bentConnector3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0786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EA1AE06-79E8-51AB-DA59-D0C8DBEC169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 w="1270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AA7AD2-305E-1088-51DA-236A797837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Date Appended to Follow-up Folders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1762E0-3865-5DF9-CD73-8694F9FDE5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8021" y="1445078"/>
            <a:ext cx="4419601" cy="289038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>
                <a:ea typeface="Calibri" panose="020F0502020204030204" pitchFamily="34" charset="0"/>
              </a:rPr>
              <a:t>After Migration 6, it was discovered that the reporting period end dates were no longer being appended to the Follow-Up folders.</a:t>
            </a:r>
          </a:p>
          <a:p>
            <a:pPr>
              <a:spcAft>
                <a:spcPts val="1200"/>
              </a:spcAft>
            </a:pPr>
            <a:r>
              <a:rPr lang="en-US" sz="2000" dirty="0">
                <a:ea typeface="Calibri" panose="020F0502020204030204" pitchFamily="34" charset="0"/>
              </a:rPr>
              <a:t>This should now be working for those patients whose reporting periods came due between 21MAY2024 and 13AUG2024.</a:t>
            </a:r>
          </a:p>
          <a:p>
            <a:pPr>
              <a:spcAft>
                <a:spcPts val="300"/>
              </a:spcAft>
            </a:pPr>
            <a:endParaRPr lang="en-US" sz="2000" dirty="0">
              <a:ea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B253195-A55B-D839-14BD-28DC5B4FD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1663" y="505956"/>
            <a:ext cx="3453493" cy="246584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DF36A76-15D6-B014-A8AF-137607F62D84}"/>
              </a:ext>
            </a:extLst>
          </p:cNvPr>
          <p:cNvSpPr/>
          <p:nvPr/>
        </p:nvSpPr>
        <p:spPr>
          <a:xfrm>
            <a:off x="5151663" y="1347107"/>
            <a:ext cx="1126673" cy="457200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5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6D66431-605D-CEC5-4CB2-9C491F1DAFA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32323-361B-137E-D4E2-C90BE88D6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dirty="0"/>
              <a:t>Follow-up Conditions and Medications Assessment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73083-D354-8D2D-27AC-297B2C1BCA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534886"/>
            <a:ext cx="4419601" cy="280057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000" dirty="0">
                <a:ea typeface="Calibri" panose="020F0502020204030204" pitchFamily="34" charset="0"/>
              </a:rPr>
              <a:t>After Migration 6, it was discovered that </a:t>
            </a:r>
            <a:r>
              <a:rPr lang="en-US" sz="2000" u="sng" dirty="0">
                <a:ea typeface="Calibri" panose="020F0502020204030204" pitchFamily="34" charset="0"/>
              </a:rPr>
              <a:t>Clinical Events</a:t>
            </a:r>
            <a:r>
              <a:rPr lang="en-US" sz="2000" dirty="0">
                <a:ea typeface="Calibri" panose="020F0502020204030204" pitchFamily="34" charset="0"/>
              </a:rPr>
              <a:t> form was not rolling out for some patients when “Did any new Clinical Event conditions begin since the last data entry timepoint?” was answered Yes.</a:t>
            </a:r>
          </a:p>
          <a:p>
            <a:pPr>
              <a:spcAft>
                <a:spcPts val="1200"/>
              </a:spcAft>
            </a:pPr>
            <a:endParaRPr lang="en-US" sz="1800" dirty="0">
              <a:ea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endParaRPr lang="en-US" sz="1800" dirty="0">
              <a:ea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endParaRPr lang="en-US" sz="1800" dirty="0">
              <a:ea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529B91-80D4-C21A-4189-203D53BAA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422" y="307976"/>
            <a:ext cx="3629378" cy="402748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Star: 5 Points 4">
            <a:extLst>
              <a:ext uri="{FF2B5EF4-FFF2-40B4-BE49-F238E27FC236}">
                <a16:creationId xmlns:a16="http://schemas.microsoft.com/office/drawing/2014/main" id="{C5B0B84F-E4CB-487B-0E34-42100C857CCF}"/>
              </a:ext>
            </a:extLst>
          </p:cNvPr>
          <p:cNvSpPr/>
          <p:nvPr/>
        </p:nvSpPr>
        <p:spPr>
          <a:xfrm>
            <a:off x="5057422" y="1878384"/>
            <a:ext cx="130629" cy="13062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04E4D6B-F95E-CB32-B46E-1C24609E9DAD}"/>
              </a:ext>
            </a:extLst>
          </p:cNvPr>
          <p:cNvCxnSpPr>
            <a:cxnSpLocks/>
          </p:cNvCxnSpPr>
          <p:nvPr/>
        </p:nvCxnSpPr>
        <p:spPr>
          <a:xfrm flipH="1">
            <a:off x="6613071" y="2009013"/>
            <a:ext cx="1765676" cy="3667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55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6D66431-605D-CEC5-4CB2-9C491F1DAFA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32323-361B-137E-D4E2-C90BE88D6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dirty="0"/>
              <a:t>Follow-up Conditions and Medications Assessment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73083-D354-8D2D-27AC-297B2C1BCA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534886"/>
            <a:ext cx="4419601" cy="280057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>
                <a:ea typeface="Calibri" panose="020F0502020204030204" pitchFamily="34" charset="0"/>
              </a:rPr>
              <a:t>If the </a:t>
            </a:r>
            <a:r>
              <a:rPr lang="en-US" sz="1800" u="sng" dirty="0">
                <a:ea typeface="Calibri" panose="020F0502020204030204" pitchFamily="34" charset="0"/>
              </a:rPr>
              <a:t>Clinical Events</a:t>
            </a:r>
            <a:r>
              <a:rPr lang="en-US" sz="1800" dirty="0">
                <a:ea typeface="Calibri" panose="020F0502020204030204" pitchFamily="34" charset="0"/>
              </a:rPr>
              <a:t> form does not roll-out,</a:t>
            </a:r>
            <a:r>
              <a:rPr lang="en-US" sz="1800" dirty="0"/>
              <a:t> please do the following:</a:t>
            </a:r>
          </a:p>
          <a:p>
            <a:pPr>
              <a:spcAft>
                <a:spcPts val="1200"/>
              </a:spcAft>
            </a:pPr>
            <a:r>
              <a:rPr lang="en-US" sz="1800" dirty="0">
                <a:ea typeface="Calibri" panose="020F0502020204030204" pitchFamily="34" charset="0"/>
              </a:rPr>
              <a:t>‘T</a:t>
            </a:r>
            <a:r>
              <a:rPr lang="en-US" sz="1800" dirty="0"/>
              <a:t>oggle’ the answer to this question.</a:t>
            </a:r>
          </a:p>
          <a:p>
            <a:pPr>
              <a:spcAft>
                <a:spcPts val="1200"/>
              </a:spcAft>
            </a:pPr>
            <a:r>
              <a:rPr lang="en-US" sz="1800" dirty="0"/>
              <a:t>That is, change the answer to No and hit Save. Then, change the answer back to Yes and hit Save.</a:t>
            </a:r>
          </a:p>
          <a:p>
            <a:pPr>
              <a:spcAft>
                <a:spcPts val="300"/>
              </a:spcAft>
            </a:pPr>
            <a:r>
              <a:rPr lang="en-US" sz="1800" dirty="0"/>
              <a:t>This should ‘trigger’ the programming and the </a:t>
            </a:r>
            <a:r>
              <a:rPr lang="en-US" sz="1800" u="sng" dirty="0"/>
              <a:t>Clinical Events</a:t>
            </a:r>
            <a:r>
              <a:rPr lang="en-US" sz="1800" dirty="0"/>
              <a:t> form will roll-out.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529B91-80D4-C21A-4189-203D53BAA8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7422" y="307976"/>
            <a:ext cx="3629378" cy="402748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Star: 5 Points 4">
            <a:extLst>
              <a:ext uri="{FF2B5EF4-FFF2-40B4-BE49-F238E27FC236}">
                <a16:creationId xmlns:a16="http://schemas.microsoft.com/office/drawing/2014/main" id="{C5B0B84F-E4CB-487B-0E34-42100C857CCF}"/>
              </a:ext>
            </a:extLst>
          </p:cNvPr>
          <p:cNvSpPr/>
          <p:nvPr/>
        </p:nvSpPr>
        <p:spPr>
          <a:xfrm>
            <a:off x="8155260" y="1932878"/>
            <a:ext cx="236104" cy="20995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C69D430-0657-5A39-0A89-3F1F89D91D45}"/>
              </a:ext>
            </a:extLst>
          </p:cNvPr>
          <p:cNvSpPr/>
          <p:nvPr/>
        </p:nvSpPr>
        <p:spPr>
          <a:xfrm>
            <a:off x="5151863" y="1820636"/>
            <a:ext cx="1673480" cy="42454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1C48B279-8D72-82E7-3F2D-255304E312FC}"/>
              </a:ext>
            </a:extLst>
          </p:cNvPr>
          <p:cNvCxnSpPr>
            <a:cxnSpLocks/>
          </p:cNvCxnSpPr>
          <p:nvPr/>
        </p:nvCxnSpPr>
        <p:spPr>
          <a:xfrm flipV="1">
            <a:off x="4086579" y="2032907"/>
            <a:ext cx="1065284" cy="398059"/>
          </a:xfrm>
          <a:prstGeom prst="bentConnector3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64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6D66431-605D-CEC5-4CB2-9C491F1DAFA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32323-361B-137E-D4E2-C90BE88D6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307975"/>
            <a:ext cx="4419600" cy="949325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Baseline Novel Therapy Administration YN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73083-D354-8D2D-27AC-297B2C1BCAB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1534886"/>
            <a:ext cx="4419601" cy="280057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/>
              <a:t>Donanemab (</a:t>
            </a:r>
            <a:r>
              <a:rPr lang="en-US" sz="1800" dirty="0" err="1"/>
              <a:t>Kisunla</a:t>
            </a:r>
            <a:r>
              <a:rPr lang="en-US" sz="1200" baseline="44000" dirty="0" err="1"/>
              <a:t>TM</a:t>
            </a:r>
            <a:r>
              <a:rPr lang="en-US" sz="1800" dirty="0"/>
              <a:t>) has been added to the list of novel FDA-approved AD therapies.</a:t>
            </a:r>
          </a:p>
          <a:p>
            <a:pPr>
              <a:spcAft>
                <a:spcPts val="1200"/>
              </a:spcAft>
            </a:pPr>
            <a:r>
              <a:rPr lang="en-US" sz="1800" b="1" dirty="0"/>
              <a:t>NOTE: </a:t>
            </a:r>
            <a:r>
              <a:rPr lang="en-US" sz="1800" dirty="0"/>
              <a:t>Because a new field has been added to this form, it will appear on the monthly Overdue Forms report unless you RE-SAVE the form.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10E7B2-006A-880A-F90B-1843FE4121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4526" y="363425"/>
            <a:ext cx="3612273" cy="3836042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26CF01F-1060-FDDF-A688-97017BFE035A}"/>
              </a:ext>
            </a:extLst>
          </p:cNvPr>
          <p:cNvSpPr/>
          <p:nvPr/>
        </p:nvSpPr>
        <p:spPr>
          <a:xfrm>
            <a:off x="5233307" y="1771650"/>
            <a:ext cx="1028700" cy="26125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1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itle and Sections">
  <a:themeElements>
    <a:clrScheme name="Alzheimer's Association template 2020">
      <a:dk1>
        <a:sysClr val="windowText" lastClr="000000"/>
      </a:dk1>
      <a:lt1>
        <a:sysClr val="window" lastClr="FFFFFF"/>
      </a:lt1>
      <a:dk2>
        <a:srgbClr val="808285"/>
      </a:dk2>
      <a:lt2>
        <a:srgbClr val="D1D3D4"/>
      </a:lt2>
      <a:accent1>
        <a:srgbClr val="492365"/>
      </a:accent1>
      <a:accent2>
        <a:srgbClr val="8E799D"/>
      </a:accent2>
      <a:accent3>
        <a:srgbClr val="5AC3B6"/>
      </a:accent3>
      <a:accent4>
        <a:srgbClr val="AFDED7"/>
      </a:accent4>
      <a:accent5>
        <a:srgbClr val="FAA21B"/>
      </a:accent5>
      <a:accent6>
        <a:srgbClr val="FECD8C"/>
      </a:accent6>
      <a:hlink>
        <a:srgbClr val="6A4D7D"/>
      </a:hlink>
      <a:folHlink>
        <a:srgbClr val="87D0C6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LZ-NET AA focus">
  <a:themeElements>
    <a:clrScheme name="46166">
      <a:dk1>
        <a:srgbClr val="000000"/>
      </a:dk1>
      <a:lt1>
        <a:srgbClr val="FFFFFF"/>
      </a:lt1>
      <a:dk2>
        <a:srgbClr val="808285"/>
      </a:dk2>
      <a:lt2>
        <a:srgbClr val="D1D3D4"/>
      </a:lt2>
      <a:accent1>
        <a:srgbClr val="46166B"/>
      </a:accent1>
      <a:accent2>
        <a:srgbClr val="8E799D"/>
      </a:accent2>
      <a:accent3>
        <a:srgbClr val="5AC3B6"/>
      </a:accent3>
      <a:accent4>
        <a:srgbClr val="AFDED7"/>
      </a:accent4>
      <a:accent5>
        <a:srgbClr val="FAA21B"/>
      </a:accent5>
      <a:accent6>
        <a:srgbClr val="FECD8C"/>
      </a:accent6>
      <a:hlink>
        <a:srgbClr val="6A4D7D"/>
      </a:hlink>
      <a:folHlink>
        <a:srgbClr val="87D0C6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LZ-NET-subtle">
  <a:themeElements>
    <a:clrScheme name="46166">
      <a:dk1>
        <a:srgbClr val="000000"/>
      </a:dk1>
      <a:lt1>
        <a:srgbClr val="FFFFFF"/>
      </a:lt1>
      <a:dk2>
        <a:srgbClr val="808285"/>
      </a:dk2>
      <a:lt2>
        <a:srgbClr val="D1D3D4"/>
      </a:lt2>
      <a:accent1>
        <a:srgbClr val="46166B"/>
      </a:accent1>
      <a:accent2>
        <a:srgbClr val="8E799D"/>
      </a:accent2>
      <a:accent3>
        <a:srgbClr val="5AC3B6"/>
      </a:accent3>
      <a:accent4>
        <a:srgbClr val="AFDED7"/>
      </a:accent4>
      <a:accent5>
        <a:srgbClr val="FAA21B"/>
      </a:accent5>
      <a:accent6>
        <a:srgbClr val="FECD8C"/>
      </a:accent6>
      <a:hlink>
        <a:srgbClr val="6A4D7D"/>
      </a:hlink>
      <a:folHlink>
        <a:srgbClr val="87D0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5BDF770345D9499956DAEFAA94D611" ma:contentTypeVersion="5" ma:contentTypeDescription="Create a new document." ma:contentTypeScope="" ma:versionID="c1dd1dbc9d546e353ea0e1c79a00b7f9">
  <xsd:schema xmlns:xsd="http://www.w3.org/2001/XMLSchema" xmlns:xs="http://www.w3.org/2001/XMLSchema" xmlns:p="http://schemas.microsoft.com/office/2006/metadata/properties" xmlns:ns1="http://schemas.microsoft.com/sharepoint/v3" xmlns:ns2="E30FDC33-7E6A-4270-AF2C-80C624F9261E" xmlns:ns3="e30fdc33-7e6a-4270-af2c-80c624f9261e" targetNamespace="http://schemas.microsoft.com/office/2006/metadata/properties" ma:root="true" ma:fieldsID="7d8a5945eccafc51b49d15db74331c96" ns1:_="" ns2:_="" ns3:_="">
    <xsd:import namespace="http://schemas.microsoft.com/sharepoint/v3"/>
    <xsd:import namespace="E30FDC33-7E6A-4270-AF2C-80C624F9261E"/>
    <xsd:import namespace="e30fdc33-7e6a-4270-af2c-80c624f9261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 ma:readOnly="fals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0FDC33-7E6A-4270-AF2C-80C624F926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0fdc33-7e6a-4270-af2c-80c624f9261e" elementFormDefault="qualified">
    <xsd:import namespace="http://schemas.microsoft.com/office/2006/documentManagement/types"/>
    <xsd:import namespace="http://schemas.microsoft.com/office/infopath/2007/PartnerControls"/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6399A4-3864-44D1-ADF8-6040B977BD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30FDC33-7E6A-4270-AF2C-80C624F9261E"/>
    <ds:schemaRef ds:uri="e30fdc33-7e6a-4270-af2c-80c624f92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15BF91-7C61-452C-AD44-16B38C50CAD7}">
  <ds:schemaRefs>
    <ds:schemaRef ds:uri="http://schemas.microsoft.com/office/2006/metadata/properties"/>
    <ds:schemaRef ds:uri="E30FDC33-7E6A-4270-AF2C-80C624F9261E"/>
    <ds:schemaRef ds:uri="http://schemas.microsoft.com/office/2006/documentManagement/types"/>
    <ds:schemaRef ds:uri="http://schemas.microsoft.com/sharepoint/v3"/>
    <ds:schemaRef ds:uri="http://purl.org/dc/terms/"/>
    <ds:schemaRef ds:uri="e30fdc33-7e6a-4270-af2c-80c624f9261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13ED819-45CB-4EEF-9053-61A0F631B6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13532</TotalTime>
  <Words>835</Words>
  <Application>Microsoft Office PowerPoint</Application>
  <PresentationFormat>On-screen Show (16:9)</PresentationFormat>
  <Paragraphs>71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Arial</vt:lpstr>
      <vt:lpstr>Calibri</vt:lpstr>
      <vt:lpstr>Title and Sections</vt:lpstr>
      <vt:lpstr>ALZ-NET AA focus</vt:lpstr>
      <vt:lpstr>ALZ-NET-subtle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Alzheimers Association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Association PowerPoint Template 16x9 Aspect Ratio</dc:title>
  <dc:creator>Jessica Yen</dc:creator>
  <cp:keywords>powerpoint template</cp:keywords>
  <cp:lastModifiedBy>Donahue, Kathleen</cp:lastModifiedBy>
  <cp:revision>255</cp:revision>
  <dcterms:created xsi:type="dcterms:W3CDTF">2016-11-21T15:10:09Z</dcterms:created>
  <dcterms:modified xsi:type="dcterms:W3CDTF">2024-08-21T18:46:54Z</dcterms:modified>
  <cp:category>Association PowerPoint Template 16x9 Aspect Ratio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0x0101003F5BDF770345D9499956DAEFAA94D611</vt:lpwstr>
  </property>
</Properties>
</file>